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8"/>
  </p:notesMasterIdLst>
  <p:sldIdLst>
    <p:sldId id="286" r:id="rId3"/>
    <p:sldId id="816" r:id="rId4"/>
    <p:sldId id="920" r:id="rId5"/>
    <p:sldId id="921" r:id="rId6"/>
    <p:sldId id="954" r:id="rId7"/>
    <p:sldId id="817" r:id="rId8"/>
    <p:sldId id="822" r:id="rId9"/>
    <p:sldId id="828" r:id="rId10"/>
    <p:sldId id="956" r:id="rId11"/>
    <p:sldId id="288" r:id="rId12"/>
    <p:sldId id="953" r:id="rId13"/>
    <p:sldId id="256" r:id="rId14"/>
    <p:sldId id="258" r:id="rId15"/>
    <p:sldId id="257" r:id="rId16"/>
    <p:sldId id="9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485"/>
    <a:srgbClr val="920000"/>
    <a:srgbClr val="44546A"/>
    <a:srgbClr val="3560BB"/>
    <a:srgbClr val="ED7D31"/>
    <a:srgbClr val="A5A5A5"/>
    <a:srgbClr val="5B9BD5"/>
    <a:srgbClr val="FFC000"/>
    <a:srgbClr val="0346CD"/>
    <a:srgbClr val="006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94660"/>
  </p:normalViewPr>
  <p:slideViewPr>
    <p:cSldViewPr snapToGrid="0" showGuides="1">
      <p:cViewPr varScale="1">
        <p:scale>
          <a:sx n="83" d="100"/>
          <a:sy n="83" d="100"/>
        </p:scale>
        <p:origin x="504" y="62"/>
      </p:cViewPr>
      <p:guideLst>
        <p:guide orient="horz" pos="2169"/>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8485C-AFDB-480C-AB7E-8EC2F041EDA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64A43028-1549-4588-9AB0-70F9573CDE98}">
      <dgm:prSet phldrT="[文本]" custT="1"/>
      <dgm:spPr>
        <a:ln w="28575">
          <a:solidFill>
            <a:srgbClr val="44546A"/>
          </a:solidFill>
        </a:ln>
      </dgm:spPr>
      <dgm:t>
        <a:bodyPr/>
        <a:lstStyle/>
        <a:p>
          <a:r>
            <a:rPr lang="zh-CN" altLang="en-US" sz="2000" b="1" dirty="0">
              <a:solidFill>
                <a:srgbClr val="44546A"/>
              </a:solidFill>
            </a:rPr>
            <a:t>配合项目制专业学位课程学习，加深专业课程理解、促进产业行业认知</a:t>
          </a:r>
        </a:p>
      </dgm:t>
    </dgm:pt>
    <dgm:pt modelId="{FE0FD0A9-78B2-418D-B623-353D6869D817}" type="parTrans" cxnId="{31255B3A-289E-439B-8109-B9F7A5D1A087}">
      <dgm:prSet/>
      <dgm:spPr/>
      <dgm:t>
        <a:bodyPr/>
        <a:lstStyle/>
        <a:p>
          <a:endParaRPr lang="zh-CN" altLang="en-US" sz="2000" b="1"/>
        </a:p>
      </dgm:t>
    </dgm:pt>
    <dgm:pt modelId="{8BAFFA1E-EC00-47BC-A205-9109F9A218ED}" type="sibTrans" cxnId="{31255B3A-289E-439B-8109-B9F7A5D1A087}">
      <dgm:prSet/>
      <dgm:spPr/>
      <dgm:t>
        <a:bodyPr/>
        <a:lstStyle/>
        <a:p>
          <a:endParaRPr lang="zh-CN" altLang="en-US" sz="2000" b="1"/>
        </a:p>
      </dgm:t>
    </dgm:pt>
    <dgm:pt modelId="{B24A180B-2418-4D66-92AC-27C2CAAEF8B2}">
      <dgm:prSet custT="1"/>
      <dgm:spPr>
        <a:ln w="28575">
          <a:solidFill>
            <a:srgbClr val="44546A"/>
          </a:solidFill>
        </a:ln>
      </dgm:spPr>
      <dgm:t>
        <a:bodyPr/>
        <a:lstStyle/>
        <a:p>
          <a:r>
            <a:rPr lang="zh-CN" altLang="en-US" sz="2000" b="1" dirty="0">
              <a:solidFill>
                <a:srgbClr val="44546A"/>
              </a:solidFill>
            </a:rPr>
            <a:t>系统性训练工程基本技能，掌握工程创新知识链、工具链、资源链，树立工程意识、系统思维、工匠精神</a:t>
          </a:r>
        </a:p>
      </dgm:t>
    </dgm:pt>
    <dgm:pt modelId="{6228658D-0780-46F0-B6A1-33BC95EE0628}" type="sibTrans" cxnId="{E8D5D2CE-7574-4C43-9BB9-7BA39D47F65B}">
      <dgm:prSet/>
      <dgm:spPr/>
      <dgm:t>
        <a:bodyPr/>
        <a:lstStyle/>
        <a:p>
          <a:endParaRPr lang="zh-CN" altLang="en-US" sz="2000" b="1"/>
        </a:p>
      </dgm:t>
    </dgm:pt>
    <dgm:pt modelId="{5561967C-382B-4F72-BCB8-556EFDEB312C}" type="parTrans" cxnId="{E8D5D2CE-7574-4C43-9BB9-7BA39D47F65B}">
      <dgm:prSet/>
      <dgm:spPr/>
      <dgm:t>
        <a:bodyPr/>
        <a:lstStyle/>
        <a:p>
          <a:endParaRPr lang="zh-CN" altLang="en-US" sz="2000" b="1"/>
        </a:p>
      </dgm:t>
    </dgm:pt>
    <dgm:pt modelId="{28F2C53D-84CC-46CA-B30F-9FCBBB28CF1D}">
      <dgm:prSet custT="1"/>
      <dgm:spPr>
        <a:ln w="28575">
          <a:solidFill>
            <a:srgbClr val="44546A"/>
          </a:solidFill>
        </a:ln>
      </dgm:spPr>
      <dgm:t>
        <a:bodyPr/>
        <a:lstStyle/>
        <a:p>
          <a:r>
            <a:rPr lang="zh-CN" altLang="en-US" sz="2000" b="1" dirty="0">
              <a:solidFill>
                <a:srgbClr val="44546A"/>
              </a:solidFill>
            </a:rPr>
            <a:t>为解决复杂工程问题打好基础，与后期校企联合基地实习实践有效衔接</a:t>
          </a:r>
        </a:p>
      </dgm:t>
    </dgm:pt>
    <dgm:pt modelId="{1462929C-1D90-4C2A-B57A-E7FA4532BA0C}" type="sibTrans" cxnId="{57137E22-3726-40A8-9599-99C93D83B7EA}">
      <dgm:prSet/>
      <dgm:spPr/>
      <dgm:t>
        <a:bodyPr/>
        <a:lstStyle/>
        <a:p>
          <a:endParaRPr lang="zh-CN" altLang="en-US" sz="2000" b="1"/>
        </a:p>
      </dgm:t>
    </dgm:pt>
    <dgm:pt modelId="{5BE87993-0446-4FCF-B59A-1761FA043CF3}" type="parTrans" cxnId="{57137E22-3726-40A8-9599-99C93D83B7EA}">
      <dgm:prSet/>
      <dgm:spPr/>
      <dgm:t>
        <a:bodyPr/>
        <a:lstStyle/>
        <a:p>
          <a:endParaRPr lang="zh-CN" altLang="en-US" sz="2000" b="1"/>
        </a:p>
      </dgm:t>
    </dgm:pt>
    <dgm:pt modelId="{14E6CB3C-7FEF-4017-A425-22FA94D9E0DB}" type="pres">
      <dgm:prSet presAssocID="{C928485C-AFDB-480C-AB7E-8EC2F041EDA0}" presName="Name0" presStyleCnt="0">
        <dgm:presLayoutVars>
          <dgm:dir/>
          <dgm:resizeHandles val="exact"/>
        </dgm:presLayoutVars>
      </dgm:prSet>
      <dgm:spPr/>
    </dgm:pt>
    <dgm:pt modelId="{A9640AE5-787F-4838-BBDF-A8AD5ABB9E19}" type="pres">
      <dgm:prSet presAssocID="{64A43028-1549-4588-9AB0-70F9573CDE98}" presName="composite" presStyleCnt="0"/>
      <dgm:spPr/>
    </dgm:pt>
    <dgm:pt modelId="{EAECDEEA-D118-4B54-B53C-0C4C5CB86523}" type="pres">
      <dgm:prSet presAssocID="{64A43028-1549-4588-9AB0-70F9573CDE98}" presName="rect1" presStyleLbl="trAlignAcc1" presStyleIdx="0" presStyleCnt="3" custScaleX="232086" custLinFactNeighborX="25000" custLinFactNeighborY="-5790">
        <dgm:presLayoutVars>
          <dgm:bulletEnabled val="1"/>
        </dgm:presLayoutVars>
      </dgm:prSet>
      <dgm:spPr/>
    </dgm:pt>
    <dgm:pt modelId="{EABD75B3-9893-4AF0-8CBA-AA2F95938B61}" type="pres">
      <dgm:prSet presAssocID="{64A43028-1549-4588-9AB0-70F9573CDE98}" presName="rect2" presStyleLbl="fgImgPlace1" presStyleIdx="0" presStyleCnt="3" custLinFactX="-100000" custLinFactNeighborX="-177835" custLinFactNeighborY="1775"/>
      <dgm:spPr>
        <a:blipFill dpi="0" rotWithShape="1">
          <a:blip xmlns:r="http://schemas.openxmlformats.org/officeDocument/2006/relationships" r:embed="rId1">
            <a:duotone>
              <a:schemeClr val="accent5">
                <a:shade val="45000"/>
                <a:satMod val="135000"/>
              </a:schemeClr>
              <a:prstClr val="white"/>
            </a:duotone>
            <a:extLst>
              <a:ext uri="{96DAC541-7B7A-43D3-8B79-37D633B846F1}">
                <asvg:svgBlip xmlns:asvg="http://schemas.microsoft.com/office/drawing/2016/SVG/main" r:embed="rId2"/>
              </a:ext>
            </a:extLst>
          </a:blip>
          <a:srcRect/>
          <a:stretch>
            <a:fillRect l="-18183" t="2088" r="-18183" b="2088"/>
          </a:stretch>
        </a:blipFill>
      </dgm:spPr>
      <dgm:extLst>
        <a:ext uri="{E40237B7-FDA0-4F09-8148-C483321AD2D9}">
          <dgm14:cNvPr xmlns:dgm14="http://schemas.microsoft.com/office/drawing/2010/diagram" id="0" name="" descr="带齿轮的头部"/>
        </a:ext>
      </dgm:extLst>
    </dgm:pt>
    <dgm:pt modelId="{271609B8-D85F-4B7C-B7EB-29BCFE6C5714}" type="pres">
      <dgm:prSet presAssocID="{8BAFFA1E-EC00-47BC-A205-9109F9A218ED}" presName="sibTrans" presStyleCnt="0"/>
      <dgm:spPr/>
    </dgm:pt>
    <dgm:pt modelId="{5C004D5B-057A-4B77-BCAF-21293B3BBDE3}" type="pres">
      <dgm:prSet presAssocID="{B24A180B-2418-4D66-92AC-27C2CAAEF8B2}" presName="composite" presStyleCnt="0"/>
      <dgm:spPr/>
    </dgm:pt>
    <dgm:pt modelId="{E0952974-6C9F-47C5-8738-1B9DE6AFE4CC}" type="pres">
      <dgm:prSet presAssocID="{B24A180B-2418-4D66-92AC-27C2CAAEF8B2}" presName="rect1" presStyleLbl="trAlignAcc1" presStyleIdx="1" presStyleCnt="3" custScaleX="231165" custLinFactNeighborX="25000" custLinFactNeighborY="-5790">
        <dgm:presLayoutVars>
          <dgm:bulletEnabled val="1"/>
        </dgm:presLayoutVars>
      </dgm:prSet>
      <dgm:spPr/>
    </dgm:pt>
    <dgm:pt modelId="{B3876E2E-701D-4EFF-8FD7-584A7A91D0B8}" type="pres">
      <dgm:prSet presAssocID="{B24A180B-2418-4D66-92AC-27C2CAAEF8B2}" presName="rect2" presStyleLbl="fgImgPlace1" presStyleIdx="1" presStyleCnt="3" custLinFactX="-100000" custLinFactNeighborX="-177835" custLinFactNeighborY="1775"/>
      <dgm:spPr>
        <a:blipFill dpi="0" rotWithShape="1">
          <a:blip xmlns:r="http://schemas.openxmlformats.org/officeDocument/2006/relationships" r:embed="rId3">
            <a:duotone>
              <a:schemeClr val="accent5">
                <a:shade val="45000"/>
                <a:satMod val="135000"/>
              </a:schemeClr>
              <a:prstClr val="white"/>
            </a:duotone>
            <a:extLst>
              <a:ext uri="{96DAC541-7B7A-43D3-8B79-37D633B846F1}">
                <asvg:svgBlip xmlns:asvg="http://schemas.microsoft.com/office/drawing/2016/SVG/main" r:embed="rId4"/>
              </a:ext>
            </a:extLst>
          </a:blip>
          <a:srcRect/>
          <a:stretch>
            <a:fillRect l="-7126" t="3317" r="-7126" b="3317"/>
          </a:stretch>
        </a:blipFill>
      </dgm:spPr>
      <dgm:extLst>
        <a:ext uri="{E40237B7-FDA0-4F09-8148-C483321AD2D9}">
          <dgm14:cNvPr xmlns:dgm14="http://schemas.microsoft.com/office/drawing/2010/diagram" id="0" name="" descr="工具"/>
        </a:ext>
      </dgm:extLst>
    </dgm:pt>
    <dgm:pt modelId="{31A6C2BF-47AF-4622-A4A0-1E2FAB761C24}" type="pres">
      <dgm:prSet presAssocID="{6228658D-0780-46F0-B6A1-33BC95EE0628}" presName="sibTrans" presStyleCnt="0"/>
      <dgm:spPr/>
    </dgm:pt>
    <dgm:pt modelId="{6F02512D-092E-4C6C-953F-BE7FA2E5A11B}" type="pres">
      <dgm:prSet presAssocID="{28F2C53D-84CC-46CA-B30F-9FCBBB28CF1D}" presName="composite" presStyleCnt="0"/>
      <dgm:spPr/>
    </dgm:pt>
    <dgm:pt modelId="{3CB87374-F9D5-46CE-B30D-F8CDD8BAE3CE}" type="pres">
      <dgm:prSet presAssocID="{28F2C53D-84CC-46CA-B30F-9FCBBB28CF1D}" presName="rect1" presStyleLbl="trAlignAcc1" presStyleIdx="2" presStyleCnt="3" custScaleX="231165" custLinFactNeighborX="25000" custLinFactNeighborY="-5790">
        <dgm:presLayoutVars>
          <dgm:bulletEnabled val="1"/>
        </dgm:presLayoutVars>
      </dgm:prSet>
      <dgm:spPr/>
    </dgm:pt>
    <dgm:pt modelId="{1391920C-F104-498B-B22A-4ACBA4EA7328}" type="pres">
      <dgm:prSet presAssocID="{28F2C53D-84CC-46CA-B30F-9FCBBB28CF1D}" presName="rect2" presStyleLbl="fgImgPlace1" presStyleIdx="2" presStyleCnt="3" custLinFactX="-100000" custLinFactNeighborX="-177835" custLinFactNeighborY="1775"/>
      <dgm:spPr>
        <a:blipFill>
          <a:blip xmlns:r="http://schemas.openxmlformats.org/officeDocument/2006/relationships" r:embed="rId5">
            <a:duotone>
              <a:schemeClr val="accent5">
                <a:shade val="45000"/>
                <a:satMod val="135000"/>
              </a:schemeClr>
              <a:prstClr val="white"/>
            </a:duotone>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齿轮"/>
        </a:ext>
      </dgm:extLst>
    </dgm:pt>
  </dgm:ptLst>
  <dgm:cxnLst>
    <dgm:cxn modelId="{ABD5CC0E-7BC9-458F-952D-5857BFEA1C7D}" type="presOf" srcId="{64A43028-1549-4588-9AB0-70F9573CDE98}" destId="{EAECDEEA-D118-4B54-B53C-0C4C5CB86523}" srcOrd="0" destOrd="0" presId="urn:microsoft.com/office/officeart/2008/layout/PictureStrips"/>
    <dgm:cxn modelId="{57137E22-3726-40A8-9599-99C93D83B7EA}" srcId="{C928485C-AFDB-480C-AB7E-8EC2F041EDA0}" destId="{28F2C53D-84CC-46CA-B30F-9FCBBB28CF1D}" srcOrd="2" destOrd="0" parTransId="{5BE87993-0446-4FCF-B59A-1761FA043CF3}" sibTransId="{1462929C-1D90-4C2A-B57A-E7FA4532BA0C}"/>
    <dgm:cxn modelId="{31255B3A-289E-439B-8109-B9F7A5D1A087}" srcId="{C928485C-AFDB-480C-AB7E-8EC2F041EDA0}" destId="{64A43028-1549-4588-9AB0-70F9573CDE98}" srcOrd="0" destOrd="0" parTransId="{FE0FD0A9-78B2-418D-B623-353D6869D817}" sibTransId="{8BAFFA1E-EC00-47BC-A205-9109F9A218ED}"/>
    <dgm:cxn modelId="{DC93CFA0-98B9-4351-88E1-61DA33F4E133}" type="presOf" srcId="{C928485C-AFDB-480C-AB7E-8EC2F041EDA0}" destId="{14E6CB3C-7FEF-4017-A425-22FA94D9E0DB}" srcOrd="0" destOrd="0" presId="urn:microsoft.com/office/officeart/2008/layout/PictureStrips"/>
    <dgm:cxn modelId="{E8C312B4-6D76-46E3-A3B0-A1145664C814}" type="presOf" srcId="{B24A180B-2418-4D66-92AC-27C2CAAEF8B2}" destId="{E0952974-6C9F-47C5-8738-1B9DE6AFE4CC}" srcOrd="0" destOrd="0" presId="urn:microsoft.com/office/officeart/2008/layout/PictureStrips"/>
    <dgm:cxn modelId="{E8D5D2CE-7574-4C43-9BB9-7BA39D47F65B}" srcId="{C928485C-AFDB-480C-AB7E-8EC2F041EDA0}" destId="{B24A180B-2418-4D66-92AC-27C2CAAEF8B2}" srcOrd="1" destOrd="0" parTransId="{5561967C-382B-4F72-BCB8-556EFDEB312C}" sibTransId="{6228658D-0780-46F0-B6A1-33BC95EE0628}"/>
    <dgm:cxn modelId="{B9A1A9F5-F3F2-4E34-9120-BD33C8CC9CE9}" type="presOf" srcId="{28F2C53D-84CC-46CA-B30F-9FCBBB28CF1D}" destId="{3CB87374-F9D5-46CE-B30D-F8CDD8BAE3CE}" srcOrd="0" destOrd="0" presId="urn:microsoft.com/office/officeart/2008/layout/PictureStrips"/>
    <dgm:cxn modelId="{EDCFA328-ADA7-469B-AEB7-3826C4195DAB}" type="presParOf" srcId="{14E6CB3C-7FEF-4017-A425-22FA94D9E0DB}" destId="{A9640AE5-787F-4838-BBDF-A8AD5ABB9E19}" srcOrd="0" destOrd="0" presId="urn:microsoft.com/office/officeart/2008/layout/PictureStrips"/>
    <dgm:cxn modelId="{375C4C42-7324-48F7-BC3A-6DB40BE05E70}" type="presParOf" srcId="{A9640AE5-787F-4838-BBDF-A8AD5ABB9E19}" destId="{EAECDEEA-D118-4B54-B53C-0C4C5CB86523}" srcOrd="0" destOrd="0" presId="urn:microsoft.com/office/officeart/2008/layout/PictureStrips"/>
    <dgm:cxn modelId="{BC2F5D43-ADF3-40F5-A4D7-E3C80D850BA2}" type="presParOf" srcId="{A9640AE5-787F-4838-BBDF-A8AD5ABB9E19}" destId="{EABD75B3-9893-4AF0-8CBA-AA2F95938B61}" srcOrd="1" destOrd="0" presId="urn:microsoft.com/office/officeart/2008/layout/PictureStrips"/>
    <dgm:cxn modelId="{B5FBE510-AA9F-4CA6-971B-17ACEC1762AC}" type="presParOf" srcId="{14E6CB3C-7FEF-4017-A425-22FA94D9E0DB}" destId="{271609B8-D85F-4B7C-B7EB-29BCFE6C5714}" srcOrd="1" destOrd="0" presId="urn:microsoft.com/office/officeart/2008/layout/PictureStrips"/>
    <dgm:cxn modelId="{45F634A3-1347-4CDB-BF4F-6CD856C20F9A}" type="presParOf" srcId="{14E6CB3C-7FEF-4017-A425-22FA94D9E0DB}" destId="{5C004D5B-057A-4B77-BCAF-21293B3BBDE3}" srcOrd="2" destOrd="0" presId="urn:microsoft.com/office/officeart/2008/layout/PictureStrips"/>
    <dgm:cxn modelId="{EAE9C912-F6C2-4C4E-80DB-9476D910BF99}" type="presParOf" srcId="{5C004D5B-057A-4B77-BCAF-21293B3BBDE3}" destId="{E0952974-6C9F-47C5-8738-1B9DE6AFE4CC}" srcOrd="0" destOrd="0" presId="urn:microsoft.com/office/officeart/2008/layout/PictureStrips"/>
    <dgm:cxn modelId="{55DFBA95-A7AF-4E09-A5C0-30D0413B76A7}" type="presParOf" srcId="{5C004D5B-057A-4B77-BCAF-21293B3BBDE3}" destId="{B3876E2E-701D-4EFF-8FD7-584A7A91D0B8}" srcOrd="1" destOrd="0" presId="urn:microsoft.com/office/officeart/2008/layout/PictureStrips"/>
    <dgm:cxn modelId="{4E870556-8EDB-4382-81FE-047644271B9C}" type="presParOf" srcId="{14E6CB3C-7FEF-4017-A425-22FA94D9E0DB}" destId="{31A6C2BF-47AF-4622-A4A0-1E2FAB761C24}" srcOrd="3" destOrd="0" presId="urn:microsoft.com/office/officeart/2008/layout/PictureStrips"/>
    <dgm:cxn modelId="{6B3CF9E0-B58A-4A4C-A779-399AAC418255}" type="presParOf" srcId="{14E6CB3C-7FEF-4017-A425-22FA94D9E0DB}" destId="{6F02512D-092E-4C6C-953F-BE7FA2E5A11B}" srcOrd="4" destOrd="0" presId="urn:microsoft.com/office/officeart/2008/layout/PictureStrips"/>
    <dgm:cxn modelId="{4F568C05-7089-4DFA-95CC-513AE4B8848D}" type="presParOf" srcId="{6F02512D-092E-4C6C-953F-BE7FA2E5A11B}" destId="{3CB87374-F9D5-46CE-B30D-F8CDD8BAE3CE}" srcOrd="0" destOrd="0" presId="urn:microsoft.com/office/officeart/2008/layout/PictureStrips"/>
    <dgm:cxn modelId="{C5021E5E-4C4C-4DD3-8D36-5AB6861C8123}" type="presParOf" srcId="{6F02512D-092E-4C6C-953F-BE7FA2E5A11B}" destId="{1391920C-F104-498B-B22A-4ACBA4EA7328}"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6E086-12DF-4374-BA21-DE36E5FDDEC9}"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zh-CN" altLang="en-US"/>
        </a:p>
      </dgm:t>
    </dgm:pt>
    <dgm:pt modelId="{43394DC1-77CE-4072-9A26-A345DAB21C6F}">
      <dgm:prSet phldrT="[文本]"/>
      <dgm:spPr/>
      <dgm:t>
        <a:bodyPr/>
        <a:lstStyle/>
        <a:p>
          <a:r>
            <a:rPr lang="zh-CN" altLang="en-US" b="1" dirty="0"/>
            <a:t>系统性</a:t>
          </a:r>
        </a:p>
      </dgm:t>
    </dgm:pt>
    <dgm:pt modelId="{A3713BB9-EE2F-40D3-9088-12284540EDBD}" type="parTrans" cxnId="{B0B7924D-8E37-4603-B768-CB630BE4D652}">
      <dgm:prSet/>
      <dgm:spPr/>
      <dgm:t>
        <a:bodyPr/>
        <a:lstStyle/>
        <a:p>
          <a:endParaRPr lang="zh-CN" altLang="en-US" b="1"/>
        </a:p>
      </dgm:t>
    </dgm:pt>
    <dgm:pt modelId="{42878ECB-1F8F-4F69-98A9-DD925E43D4F8}" type="sibTrans" cxnId="{B0B7924D-8E37-4603-B768-CB630BE4D652}">
      <dgm:prSet/>
      <dgm:spPr/>
      <dgm:t>
        <a:bodyPr/>
        <a:lstStyle/>
        <a:p>
          <a:endParaRPr lang="zh-CN" altLang="en-US" b="1"/>
        </a:p>
      </dgm:t>
    </dgm:pt>
    <dgm:pt modelId="{64DC1F2D-C193-450A-AADE-CA665A386759}">
      <dgm:prSet/>
      <dgm:spPr/>
      <dgm:t>
        <a:bodyPr/>
        <a:lstStyle/>
        <a:p>
          <a:r>
            <a:rPr lang="zh-CN" altLang="en-US" b="1" dirty="0"/>
            <a:t>高阶性</a:t>
          </a:r>
          <a:endParaRPr lang="en-US" altLang="zh-CN" b="1" dirty="0"/>
        </a:p>
      </dgm:t>
    </dgm:pt>
    <dgm:pt modelId="{1F781ECB-B28A-4772-849F-E64347501BF9}" type="parTrans" cxnId="{AC7D2868-6428-4C81-A6A2-4F45C0CBAE51}">
      <dgm:prSet/>
      <dgm:spPr/>
      <dgm:t>
        <a:bodyPr/>
        <a:lstStyle/>
        <a:p>
          <a:endParaRPr lang="zh-CN" altLang="en-US" b="1"/>
        </a:p>
      </dgm:t>
    </dgm:pt>
    <dgm:pt modelId="{816446F7-E7B3-44AA-B550-FC1A2EB288C4}" type="sibTrans" cxnId="{AC7D2868-6428-4C81-A6A2-4F45C0CBAE51}">
      <dgm:prSet/>
      <dgm:spPr/>
      <dgm:t>
        <a:bodyPr/>
        <a:lstStyle/>
        <a:p>
          <a:endParaRPr lang="zh-CN" altLang="en-US" b="1"/>
        </a:p>
      </dgm:t>
    </dgm:pt>
    <dgm:pt modelId="{A3E70618-74F5-48A2-8709-38960DF8A276}">
      <dgm:prSet/>
      <dgm:spPr/>
      <dgm:t>
        <a:bodyPr/>
        <a:lstStyle/>
        <a:p>
          <a:r>
            <a:rPr lang="zh-CN" altLang="en-US" b="1" dirty="0"/>
            <a:t>实战性</a:t>
          </a:r>
          <a:endParaRPr lang="en-US" altLang="zh-CN" b="1" dirty="0"/>
        </a:p>
      </dgm:t>
    </dgm:pt>
    <dgm:pt modelId="{AF2B40DD-A036-4DCE-8579-4970F3AEF926}" type="parTrans" cxnId="{0EB0A587-7CBB-4DDD-A505-EEF0BEAEE510}">
      <dgm:prSet/>
      <dgm:spPr/>
      <dgm:t>
        <a:bodyPr/>
        <a:lstStyle/>
        <a:p>
          <a:endParaRPr lang="zh-CN" altLang="en-US" b="1"/>
        </a:p>
      </dgm:t>
    </dgm:pt>
    <dgm:pt modelId="{3E17A424-DB72-47E8-B144-9AADDCC79703}" type="sibTrans" cxnId="{0EB0A587-7CBB-4DDD-A505-EEF0BEAEE510}">
      <dgm:prSet/>
      <dgm:spPr/>
      <dgm:t>
        <a:bodyPr/>
        <a:lstStyle/>
        <a:p>
          <a:endParaRPr lang="zh-CN" altLang="en-US" b="1"/>
        </a:p>
      </dgm:t>
    </dgm:pt>
    <dgm:pt modelId="{15088628-1BB0-4EC9-A697-7449C87CE0F1}">
      <dgm:prSet phldrT="[文本]" custT="1"/>
      <dgm:spPr/>
      <dgm:t>
        <a:bodyPr/>
        <a:lstStyle/>
        <a:p>
          <a:r>
            <a:rPr lang="zh-CN" altLang="en-US" sz="2000" b="1"/>
            <a:t>体系贯通</a:t>
          </a:r>
          <a:endParaRPr lang="zh-CN" altLang="en-US" sz="2000" b="1" dirty="0"/>
        </a:p>
      </dgm:t>
    </dgm:pt>
    <dgm:pt modelId="{50E66E75-2E0E-43AF-A07F-76FD93312F57}" type="parTrans" cxnId="{8F33C1C8-659A-41D7-9726-4B79D1300352}">
      <dgm:prSet/>
      <dgm:spPr/>
      <dgm:t>
        <a:bodyPr/>
        <a:lstStyle/>
        <a:p>
          <a:endParaRPr lang="zh-CN" altLang="en-US" b="1"/>
        </a:p>
      </dgm:t>
    </dgm:pt>
    <dgm:pt modelId="{9A986E2C-7D7C-4F4F-9254-28AFF84F99F6}" type="sibTrans" cxnId="{8F33C1C8-659A-41D7-9726-4B79D1300352}">
      <dgm:prSet/>
      <dgm:spPr/>
      <dgm:t>
        <a:bodyPr/>
        <a:lstStyle/>
        <a:p>
          <a:endParaRPr lang="zh-CN" altLang="en-US" b="1"/>
        </a:p>
      </dgm:t>
    </dgm:pt>
    <dgm:pt modelId="{CA230CC7-6999-478B-9417-21FB542A60DD}">
      <dgm:prSet phldrT="[文本]" custT="1"/>
      <dgm:spPr/>
      <dgm:t>
        <a:bodyPr/>
        <a:lstStyle/>
        <a:p>
          <a:r>
            <a:rPr lang="zh-CN" altLang="en-US" sz="2000" b="1"/>
            <a:t>专业交叉</a:t>
          </a:r>
          <a:endParaRPr lang="zh-CN" altLang="en-US" sz="2000" b="1" dirty="0"/>
        </a:p>
      </dgm:t>
    </dgm:pt>
    <dgm:pt modelId="{31B302B6-CC1A-4383-B5E9-84226C8C547F}" type="parTrans" cxnId="{10C3CF06-3B9C-40B0-B384-50CEFC216BF6}">
      <dgm:prSet/>
      <dgm:spPr/>
      <dgm:t>
        <a:bodyPr/>
        <a:lstStyle/>
        <a:p>
          <a:endParaRPr lang="zh-CN" altLang="en-US" b="1"/>
        </a:p>
      </dgm:t>
    </dgm:pt>
    <dgm:pt modelId="{6BEEEAB7-8E6F-42FD-AAA6-4624E31469E2}" type="sibTrans" cxnId="{10C3CF06-3B9C-40B0-B384-50CEFC216BF6}">
      <dgm:prSet/>
      <dgm:spPr/>
      <dgm:t>
        <a:bodyPr/>
        <a:lstStyle/>
        <a:p>
          <a:endParaRPr lang="zh-CN" altLang="en-US" b="1"/>
        </a:p>
      </dgm:t>
    </dgm:pt>
    <dgm:pt modelId="{CA29F1B6-29BF-4445-9BF6-095FB548562E}">
      <dgm:prSet phldrT="[文本]" custT="1"/>
      <dgm:spPr/>
      <dgm:t>
        <a:bodyPr/>
        <a:lstStyle/>
        <a:p>
          <a:r>
            <a:rPr lang="zh-CN" altLang="en-US" sz="2000" b="1"/>
            <a:t>层次丰富</a:t>
          </a:r>
          <a:endParaRPr lang="zh-CN" altLang="en-US" sz="2000" b="1" dirty="0"/>
        </a:p>
      </dgm:t>
    </dgm:pt>
    <dgm:pt modelId="{E6F35A66-70C7-4DCD-8CEA-E873293BC864}" type="parTrans" cxnId="{72ED2BD6-95BD-4B00-8CC2-A7E07CFF76FE}">
      <dgm:prSet/>
      <dgm:spPr/>
      <dgm:t>
        <a:bodyPr/>
        <a:lstStyle/>
        <a:p>
          <a:endParaRPr lang="zh-CN" altLang="en-US" b="1"/>
        </a:p>
      </dgm:t>
    </dgm:pt>
    <dgm:pt modelId="{D9A11695-AADE-4435-9F96-6D997E16AE91}" type="sibTrans" cxnId="{72ED2BD6-95BD-4B00-8CC2-A7E07CFF76FE}">
      <dgm:prSet/>
      <dgm:spPr/>
      <dgm:t>
        <a:bodyPr/>
        <a:lstStyle/>
        <a:p>
          <a:endParaRPr lang="zh-CN" altLang="en-US" b="1"/>
        </a:p>
      </dgm:t>
    </dgm:pt>
    <dgm:pt modelId="{5D29E4C4-A5B7-49AC-AB08-D0C6E2EFE5E1}">
      <dgm:prSet phldrT="[文本]" custT="1"/>
      <dgm:spPr/>
      <dgm:t>
        <a:bodyPr/>
        <a:lstStyle/>
        <a:p>
          <a:r>
            <a:rPr lang="zh-CN" altLang="en-US" sz="2000" b="1"/>
            <a:t>结构完整</a:t>
          </a:r>
          <a:endParaRPr lang="zh-CN" altLang="en-US" sz="2000" b="1" dirty="0"/>
        </a:p>
      </dgm:t>
    </dgm:pt>
    <dgm:pt modelId="{AFD263FD-08AA-403D-B147-0B138D2E1CF2}" type="parTrans" cxnId="{7544FA71-44FF-441C-AB2A-AA2F5882A0A0}">
      <dgm:prSet/>
      <dgm:spPr/>
      <dgm:t>
        <a:bodyPr/>
        <a:lstStyle/>
        <a:p>
          <a:endParaRPr lang="zh-CN" altLang="en-US" b="1"/>
        </a:p>
      </dgm:t>
    </dgm:pt>
    <dgm:pt modelId="{56C2665B-2D11-4BA7-B23E-BDF61424E913}" type="sibTrans" cxnId="{7544FA71-44FF-441C-AB2A-AA2F5882A0A0}">
      <dgm:prSet/>
      <dgm:spPr/>
      <dgm:t>
        <a:bodyPr/>
        <a:lstStyle/>
        <a:p>
          <a:endParaRPr lang="zh-CN" altLang="en-US" b="1"/>
        </a:p>
      </dgm:t>
    </dgm:pt>
    <dgm:pt modelId="{767E1AFC-BA4E-4509-9C7B-32D286A612CE}">
      <dgm:prSet custT="1"/>
      <dgm:spPr/>
      <dgm:t>
        <a:bodyPr/>
        <a:lstStyle/>
        <a:p>
          <a:r>
            <a:rPr lang="zh-CN" altLang="en-US" sz="2000" b="1"/>
            <a:t>产业前沿</a:t>
          </a:r>
          <a:endParaRPr lang="en-US" altLang="zh-CN" sz="2000" b="1" dirty="0"/>
        </a:p>
      </dgm:t>
    </dgm:pt>
    <dgm:pt modelId="{ABC7E455-623A-4ECB-BFEF-CB8511CEA45D}" type="parTrans" cxnId="{386574AC-E40D-4FC2-8F9A-B89B72BFD15B}">
      <dgm:prSet/>
      <dgm:spPr/>
      <dgm:t>
        <a:bodyPr/>
        <a:lstStyle/>
        <a:p>
          <a:endParaRPr lang="zh-CN" altLang="en-US" b="1"/>
        </a:p>
      </dgm:t>
    </dgm:pt>
    <dgm:pt modelId="{33B8C92B-4AAD-4337-82AD-55CA08A69880}" type="sibTrans" cxnId="{386574AC-E40D-4FC2-8F9A-B89B72BFD15B}">
      <dgm:prSet/>
      <dgm:spPr/>
      <dgm:t>
        <a:bodyPr/>
        <a:lstStyle/>
        <a:p>
          <a:endParaRPr lang="zh-CN" altLang="en-US" b="1"/>
        </a:p>
      </dgm:t>
    </dgm:pt>
    <dgm:pt modelId="{172009CE-DAE4-4469-9C43-61348F0D5708}">
      <dgm:prSet custT="1"/>
      <dgm:spPr/>
      <dgm:t>
        <a:bodyPr/>
        <a:lstStyle/>
        <a:p>
          <a:r>
            <a:rPr lang="zh-CN" altLang="en-US" sz="2000" b="1"/>
            <a:t>能力开放</a:t>
          </a:r>
          <a:endParaRPr lang="en-US" altLang="zh-CN" sz="2000" b="1" dirty="0"/>
        </a:p>
      </dgm:t>
    </dgm:pt>
    <dgm:pt modelId="{0ABF8302-275B-4361-9626-245903E8F761}" type="parTrans" cxnId="{4D92595B-2736-4C2C-8842-3BE59E5F74D6}">
      <dgm:prSet/>
      <dgm:spPr/>
      <dgm:t>
        <a:bodyPr/>
        <a:lstStyle/>
        <a:p>
          <a:endParaRPr lang="zh-CN" altLang="en-US" b="1"/>
        </a:p>
      </dgm:t>
    </dgm:pt>
    <dgm:pt modelId="{FA739C19-A09A-4898-B334-122AD3810EFF}" type="sibTrans" cxnId="{4D92595B-2736-4C2C-8842-3BE59E5F74D6}">
      <dgm:prSet/>
      <dgm:spPr/>
      <dgm:t>
        <a:bodyPr/>
        <a:lstStyle/>
        <a:p>
          <a:endParaRPr lang="zh-CN" altLang="en-US" b="1"/>
        </a:p>
      </dgm:t>
    </dgm:pt>
    <dgm:pt modelId="{2BB0FE72-D189-4225-AE29-17D11F985A27}">
      <dgm:prSet custT="1"/>
      <dgm:spPr/>
      <dgm:t>
        <a:bodyPr/>
        <a:lstStyle/>
        <a:p>
          <a:r>
            <a:rPr lang="zh-CN" altLang="en-US" sz="2000" b="1"/>
            <a:t>问题导向</a:t>
          </a:r>
          <a:endParaRPr lang="en-US" altLang="zh-CN" sz="2000" b="1" dirty="0"/>
        </a:p>
      </dgm:t>
    </dgm:pt>
    <dgm:pt modelId="{2B757A1A-5501-4936-A7FE-D0666FF02F35}" type="parTrans" cxnId="{96CA82FB-87DD-4BAD-8B8F-61A83088AFB3}">
      <dgm:prSet/>
      <dgm:spPr/>
      <dgm:t>
        <a:bodyPr/>
        <a:lstStyle/>
        <a:p>
          <a:endParaRPr lang="zh-CN" altLang="en-US" b="1"/>
        </a:p>
      </dgm:t>
    </dgm:pt>
    <dgm:pt modelId="{F5BD8DEA-C2D8-4BF6-8714-58300C2998E0}" type="sibTrans" cxnId="{96CA82FB-87DD-4BAD-8B8F-61A83088AFB3}">
      <dgm:prSet/>
      <dgm:spPr/>
      <dgm:t>
        <a:bodyPr/>
        <a:lstStyle/>
        <a:p>
          <a:endParaRPr lang="zh-CN" altLang="en-US" b="1"/>
        </a:p>
      </dgm:t>
    </dgm:pt>
    <dgm:pt modelId="{18A4F558-4503-4826-858C-6C9C79C2E8A7}">
      <dgm:prSet custT="1"/>
      <dgm:spPr/>
      <dgm:t>
        <a:bodyPr/>
        <a:lstStyle/>
        <a:p>
          <a:r>
            <a:rPr lang="zh-CN" altLang="en-US" sz="2000" b="1"/>
            <a:t>技术创新</a:t>
          </a:r>
          <a:endParaRPr lang="en-US" altLang="zh-CN" sz="2000" b="1" dirty="0"/>
        </a:p>
      </dgm:t>
    </dgm:pt>
    <dgm:pt modelId="{CC50F067-FA7D-473F-9390-41E5540E70EC}" type="parTrans" cxnId="{33A11CFC-F5F1-439B-A9E0-FE39436FDD95}">
      <dgm:prSet/>
      <dgm:spPr/>
      <dgm:t>
        <a:bodyPr/>
        <a:lstStyle/>
        <a:p>
          <a:endParaRPr lang="zh-CN" altLang="en-US"/>
        </a:p>
      </dgm:t>
    </dgm:pt>
    <dgm:pt modelId="{F8DFAD40-9EBC-44F0-93ED-CAF7926C1D68}" type="sibTrans" cxnId="{33A11CFC-F5F1-439B-A9E0-FE39436FDD95}">
      <dgm:prSet/>
      <dgm:spPr/>
      <dgm:t>
        <a:bodyPr/>
        <a:lstStyle/>
        <a:p>
          <a:endParaRPr lang="zh-CN" altLang="en-US"/>
        </a:p>
      </dgm:t>
    </dgm:pt>
    <dgm:pt modelId="{347A5A68-7342-49E9-BE13-D033057DCA57}">
      <dgm:prSet custT="1"/>
      <dgm:spPr/>
      <dgm:t>
        <a:bodyPr/>
        <a:lstStyle/>
        <a:p>
          <a:r>
            <a:rPr lang="zh-CN" altLang="en-US" sz="2000" b="1"/>
            <a:t>持续升级</a:t>
          </a:r>
          <a:endParaRPr lang="en-US" altLang="zh-CN" sz="2000" b="1" dirty="0"/>
        </a:p>
      </dgm:t>
    </dgm:pt>
    <dgm:pt modelId="{C5F32187-F11F-41B8-9A59-F23649834D82}" type="parTrans" cxnId="{2CDBA2AD-C72D-4342-A1A1-EB5A34BC455D}">
      <dgm:prSet/>
      <dgm:spPr/>
      <dgm:t>
        <a:bodyPr/>
        <a:lstStyle/>
        <a:p>
          <a:endParaRPr lang="zh-CN" altLang="en-US"/>
        </a:p>
      </dgm:t>
    </dgm:pt>
    <dgm:pt modelId="{6D428256-386D-4A34-8441-F574D8F04984}" type="sibTrans" cxnId="{2CDBA2AD-C72D-4342-A1A1-EB5A34BC455D}">
      <dgm:prSet/>
      <dgm:spPr/>
      <dgm:t>
        <a:bodyPr/>
        <a:lstStyle/>
        <a:p>
          <a:endParaRPr lang="zh-CN" altLang="en-US"/>
        </a:p>
      </dgm:t>
    </dgm:pt>
    <dgm:pt modelId="{49B76F43-23BC-4B71-901B-362A1175AAF2}">
      <dgm:prSet custT="1"/>
      <dgm:spPr/>
      <dgm:t>
        <a:bodyPr/>
        <a:lstStyle/>
        <a:p>
          <a:r>
            <a:rPr lang="zh-CN" altLang="en-US" sz="2000" b="1"/>
            <a:t>实践检验</a:t>
          </a:r>
          <a:endParaRPr lang="en-US" altLang="zh-CN" sz="2000" b="1" dirty="0"/>
        </a:p>
      </dgm:t>
    </dgm:pt>
    <dgm:pt modelId="{684A99BA-DFBA-4679-8091-0C93397B4CA5}" type="parTrans" cxnId="{D402B2BB-81BA-4E20-B56F-1EEBF2FFB3DB}">
      <dgm:prSet/>
      <dgm:spPr/>
      <dgm:t>
        <a:bodyPr/>
        <a:lstStyle/>
        <a:p>
          <a:endParaRPr lang="zh-CN" altLang="en-US"/>
        </a:p>
      </dgm:t>
    </dgm:pt>
    <dgm:pt modelId="{5922297F-732C-4C78-8DC7-EF38140536B7}" type="sibTrans" cxnId="{D402B2BB-81BA-4E20-B56F-1EEBF2FFB3DB}">
      <dgm:prSet/>
      <dgm:spPr/>
      <dgm:t>
        <a:bodyPr/>
        <a:lstStyle/>
        <a:p>
          <a:endParaRPr lang="zh-CN" altLang="en-US"/>
        </a:p>
      </dgm:t>
    </dgm:pt>
    <dgm:pt modelId="{8C1311E5-1217-44E6-BA10-6B2249C57C41}">
      <dgm:prSet custT="1"/>
      <dgm:spPr/>
      <dgm:t>
        <a:bodyPr/>
        <a:lstStyle/>
        <a:p>
          <a:r>
            <a:rPr lang="zh-CN" altLang="en-US" sz="2000" b="1"/>
            <a:t>综合支撑</a:t>
          </a:r>
          <a:endParaRPr lang="en-US" altLang="zh-CN" sz="2000" b="1" dirty="0"/>
        </a:p>
      </dgm:t>
    </dgm:pt>
    <dgm:pt modelId="{E7030FE4-4115-459D-8DEC-A402ED012648}" type="parTrans" cxnId="{2996C471-4896-48E2-92F4-C88D684D397E}">
      <dgm:prSet/>
      <dgm:spPr/>
      <dgm:t>
        <a:bodyPr/>
        <a:lstStyle/>
        <a:p>
          <a:endParaRPr lang="zh-CN" altLang="en-US"/>
        </a:p>
      </dgm:t>
    </dgm:pt>
    <dgm:pt modelId="{208D3710-BCD4-45CA-B02A-AB2CBD750D7F}" type="sibTrans" cxnId="{2996C471-4896-48E2-92F4-C88D684D397E}">
      <dgm:prSet/>
      <dgm:spPr/>
      <dgm:t>
        <a:bodyPr/>
        <a:lstStyle/>
        <a:p>
          <a:endParaRPr lang="zh-CN" altLang="en-US"/>
        </a:p>
      </dgm:t>
    </dgm:pt>
    <dgm:pt modelId="{09816C50-7246-482F-9DEC-17E952C24592}">
      <dgm:prSet custT="1"/>
      <dgm:spPr/>
      <dgm:t>
        <a:bodyPr/>
        <a:lstStyle/>
        <a:p>
          <a:r>
            <a:rPr lang="zh-CN" altLang="en-US" sz="2000" b="1"/>
            <a:t>快速响应</a:t>
          </a:r>
          <a:endParaRPr lang="en-US" altLang="zh-CN" sz="2000" b="1" dirty="0"/>
        </a:p>
      </dgm:t>
    </dgm:pt>
    <dgm:pt modelId="{EBA884A3-B586-4500-AD5D-5179A60CF664}" type="parTrans" cxnId="{1E2C3E49-9365-451A-B16B-F977A13795A7}">
      <dgm:prSet/>
      <dgm:spPr/>
      <dgm:t>
        <a:bodyPr/>
        <a:lstStyle/>
        <a:p>
          <a:endParaRPr lang="zh-CN" altLang="en-US"/>
        </a:p>
      </dgm:t>
    </dgm:pt>
    <dgm:pt modelId="{23FE0C27-7C7D-4489-982F-087DD586B359}" type="sibTrans" cxnId="{1E2C3E49-9365-451A-B16B-F977A13795A7}">
      <dgm:prSet/>
      <dgm:spPr/>
      <dgm:t>
        <a:bodyPr/>
        <a:lstStyle/>
        <a:p>
          <a:endParaRPr lang="zh-CN" altLang="en-US"/>
        </a:p>
      </dgm:t>
    </dgm:pt>
    <dgm:pt modelId="{98262458-BC01-419C-829D-5140BD62D495}">
      <dgm:prSet custT="1"/>
      <dgm:spPr/>
      <dgm:t>
        <a:bodyPr spcFirstLastPara="0" vert="horz" wrap="square" lIns="156464" tIns="156464" rIns="156464" bIns="83820" numCol="1" spcCol="1270" anchor="t" anchorCtr="0"/>
        <a:lstStyle/>
        <a:p>
          <a:pPr marL="0" lvl="0" indent="0" algn="l" defTabSz="977900">
            <a:lnSpc>
              <a:spcPct val="90000"/>
            </a:lnSpc>
            <a:spcBef>
              <a:spcPct val="0"/>
            </a:spcBef>
            <a:spcAft>
              <a:spcPct val="35000"/>
            </a:spcAft>
            <a:buNone/>
          </a:pPr>
          <a:r>
            <a:rPr lang="zh-CN" altLang="en-US" sz="2200" b="1" kern="1200">
              <a:latin typeface="Times New Roman"/>
              <a:ea typeface="微软雅黑"/>
              <a:cs typeface="+mn-cs"/>
            </a:rPr>
            <a:t>塑造力</a:t>
          </a:r>
          <a:endParaRPr lang="en-US" altLang="zh-CN" sz="2200" b="1" kern="1200" dirty="0">
            <a:latin typeface="Times New Roman"/>
            <a:ea typeface="微软雅黑"/>
            <a:cs typeface="+mn-cs"/>
          </a:endParaRPr>
        </a:p>
      </dgm:t>
    </dgm:pt>
    <dgm:pt modelId="{4D8F8E52-C633-4685-8E32-DB5B71E4CE1B}" type="parTrans" cxnId="{8696E8CB-100E-4171-93A9-7898ABECC8CD}">
      <dgm:prSet/>
      <dgm:spPr/>
      <dgm:t>
        <a:bodyPr/>
        <a:lstStyle/>
        <a:p>
          <a:endParaRPr lang="zh-CN" altLang="en-US"/>
        </a:p>
      </dgm:t>
    </dgm:pt>
    <dgm:pt modelId="{0A4E2655-5AB6-473E-96B0-46EDF79AB9F4}" type="sibTrans" cxnId="{8696E8CB-100E-4171-93A9-7898ABECC8CD}">
      <dgm:prSet/>
      <dgm:spPr/>
      <dgm:t>
        <a:bodyPr/>
        <a:lstStyle/>
        <a:p>
          <a:endParaRPr lang="zh-CN" altLang="en-US"/>
        </a:p>
      </dgm:t>
    </dgm:pt>
    <dgm:pt modelId="{7BAC1E9A-8CC9-4672-97B8-6793DD6D43E2}">
      <dgm:prSet custT="1"/>
      <dgm:spPr/>
      <dgm:t>
        <a:bodyPr/>
        <a:lstStyle/>
        <a:p>
          <a:r>
            <a:rPr lang="zh-CN" altLang="en-US" sz="2000" b="1"/>
            <a:t>工程意识</a:t>
          </a:r>
          <a:endParaRPr lang="en-US" altLang="zh-CN" sz="2000" b="1" dirty="0"/>
        </a:p>
      </dgm:t>
    </dgm:pt>
    <dgm:pt modelId="{4E5D7978-ABA0-4694-BEA5-B214274C2265}" type="parTrans" cxnId="{ADFC210F-9A6A-47BF-AF26-68FC927B3D96}">
      <dgm:prSet/>
      <dgm:spPr/>
      <dgm:t>
        <a:bodyPr/>
        <a:lstStyle/>
        <a:p>
          <a:endParaRPr lang="zh-CN" altLang="en-US"/>
        </a:p>
      </dgm:t>
    </dgm:pt>
    <dgm:pt modelId="{155E41C7-7849-4EE3-A32C-167B6262D4F5}" type="sibTrans" cxnId="{ADFC210F-9A6A-47BF-AF26-68FC927B3D96}">
      <dgm:prSet/>
      <dgm:spPr/>
      <dgm:t>
        <a:bodyPr/>
        <a:lstStyle/>
        <a:p>
          <a:endParaRPr lang="zh-CN" altLang="en-US"/>
        </a:p>
      </dgm:t>
    </dgm:pt>
    <dgm:pt modelId="{CE2EE4AB-EF26-407A-BAD0-6F8A64E1E034}">
      <dgm:prSet custT="1"/>
      <dgm:spPr/>
      <dgm:t>
        <a:bodyPr/>
        <a:lstStyle/>
        <a:p>
          <a:r>
            <a:rPr lang="zh-CN" altLang="en-US" sz="2000" b="1"/>
            <a:t>系统思维</a:t>
          </a:r>
          <a:endParaRPr lang="en-US" altLang="zh-CN" sz="2000" b="1" dirty="0"/>
        </a:p>
      </dgm:t>
    </dgm:pt>
    <dgm:pt modelId="{7D12CB11-DCB1-4117-940A-E4FCC9550966}" type="parTrans" cxnId="{33C11462-56CD-4A6E-890D-A6249B3997F7}">
      <dgm:prSet/>
      <dgm:spPr/>
      <dgm:t>
        <a:bodyPr/>
        <a:lstStyle/>
        <a:p>
          <a:endParaRPr lang="zh-CN" altLang="en-US"/>
        </a:p>
      </dgm:t>
    </dgm:pt>
    <dgm:pt modelId="{01160816-A56E-4E3B-82A1-D4C90FF23B86}" type="sibTrans" cxnId="{33C11462-56CD-4A6E-890D-A6249B3997F7}">
      <dgm:prSet/>
      <dgm:spPr/>
      <dgm:t>
        <a:bodyPr/>
        <a:lstStyle/>
        <a:p>
          <a:endParaRPr lang="zh-CN" altLang="en-US"/>
        </a:p>
      </dgm:t>
    </dgm:pt>
    <dgm:pt modelId="{DDD49349-DE3A-4D5F-9BE0-69272D808CD7}">
      <dgm:prSet custT="1"/>
      <dgm:spPr/>
      <dgm:t>
        <a:bodyPr/>
        <a:lstStyle/>
        <a:p>
          <a:r>
            <a:rPr lang="zh-CN" altLang="en-US" sz="2000" b="1"/>
            <a:t>工匠精神</a:t>
          </a:r>
          <a:endParaRPr lang="en-US" altLang="zh-CN" sz="2000" b="1" dirty="0"/>
        </a:p>
      </dgm:t>
    </dgm:pt>
    <dgm:pt modelId="{D98A9B3D-6E47-4520-B527-7B8235C43DE1}" type="parTrans" cxnId="{E3C9CFE0-27CB-4B44-8487-3323FBC797A3}">
      <dgm:prSet/>
      <dgm:spPr/>
      <dgm:t>
        <a:bodyPr/>
        <a:lstStyle/>
        <a:p>
          <a:endParaRPr lang="zh-CN" altLang="en-US"/>
        </a:p>
      </dgm:t>
    </dgm:pt>
    <dgm:pt modelId="{5C23ED58-F6EC-420E-BF64-2C315A5C6470}" type="sibTrans" cxnId="{E3C9CFE0-27CB-4B44-8487-3323FBC797A3}">
      <dgm:prSet/>
      <dgm:spPr/>
      <dgm:t>
        <a:bodyPr/>
        <a:lstStyle/>
        <a:p>
          <a:endParaRPr lang="zh-CN" altLang="en-US"/>
        </a:p>
      </dgm:t>
    </dgm:pt>
    <dgm:pt modelId="{87959A75-40C8-4D5E-9D17-3F900D4281EE}">
      <dgm:prSet custT="1"/>
      <dgm:spPr/>
      <dgm:t>
        <a:bodyPr/>
        <a:lstStyle/>
        <a:p>
          <a:r>
            <a:rPr lang="zh-CN" altLang="en-US" sz="2000" b="1"/>
            <a:t>职业素养</a:t>
          </a:r>
          <a:endParaRPr lang="en-US" altLang="zh-CN" sz="2000" b="1" dirty="0"/>
        </a:p>
      </dgm:t>
    </dgm:pt>
    <dgm:pt modelId="{EF4C4C64-59CB-4709-A1DE-DBAD6A9B196D}" type="parTrans" cxnId="{F3DFFB94-5B4F-4C56-BFD8-30D1C04532F4}">
      <dgm:prSet/>
      <dgm:spPr/>
      <dgm:t>
        <a:bodyPr/>
        <a:lstStyle/>
        <a:p>
          <a:endParaRPr lang="zh-CN" altLang="en-US"/>
        </a:p>
      </dgm:t>
    </dgm:pt>
    <dgm:pt modelId="{E34F58D9-193D-4C14-BD16-D77AAD02CF04}" type="sibTrans" cxnId="{F3DFFB94-5B4F-4C56-BFD8-30D1C04532F4}">
      <dgm:prSet/>
      <dgm:spPr/>
      <dgm:t>
        <a:bodyPr/>
        <a:lstStyle/>
        <a:p>
          <a:endParaRPr lang="zh-CN" altLang="en-US"/>
        </a:p>
      </dgm:t>
    </dgm:pt>
    <dgm:pt modelId="{2018B219-816D-4C2F-94A4-2C374D657950}" type="pres">
      <dgm:prSet presAssocID="{A736E086-12DF-4374-BA21-DE36E5FDDEC9}" presName="linearFlow" presStyleCnt="0">
        <dgm:presLayoutVars>
          <dgm:dir/>
          <dgm:animLvl val="lvl"/>
          <dgm:resizeHandles val="exact"/>
        </dgm:presLayoutVars>
      </dgm:prSet>
      <dgm:spPr/>
    </dgm:pt>
    <dgm:pt modelId="{DF0FC65E-CFA7-40E4-B37B-4D37AB1C4878}" type="pres">
      <dgm:prSet presAssocID="{43394DC1-77CE-4072-9A26-A345DAB21C6F}" presName="composite" presStyleCnt="0"/>
      <dgm:spPr/>
    </dgm:pt>
    <dgm:pt modelId="{DCF76033-77D1-402D-81E6-C9BC92C087D9}" type="pres">
      <dgm:prSet presAssocID="{43394DC1-77CE-4072-9A26-A345DAB21C6F}" presName="parTx" presStyleLbl="node1" presStyleIdx="0" presStyleCnt="4">
        <dgm:presLayoutVars>
          <dgm:chMax val="0"/>
          <dgm:chPref val="0"/>
          <dgm:bulletEnabled val="1"/>
        </dgm:presLayoutVars>
      </dgm:prSet>
      <dgm:spPr/>
    </dgm:pt>
    <dgm:pt modelId="{715AB199-3165-4B17-BEF5-6852AF089A87}" type="pres">
      <dgm:prSet presAssocID="{43394DC1-77CE-4072-9A26-A345DAB21C6F}" presName="parSh" presStyleLbl="node1" presStyleIdx="0" presStyleCnt="4"/>
      <dgm:spPr/>
    </dgm:pt>
    <dgm:pt modelId="{54BC50B8-6F5C-4DA6-8A8D-D658347C8341}" type="pres">
      <dgm:prSet presAssocID="{43394DC1-77CE-4072-9A26-A345DAB21C6F}" presName="desTx" presStyleLbl="fgAcc1" presStyleIdx="0" presStyleCnt="4">
        <dgm:presLayoutVars>
          <dgm:bulletEnabled val="1"/>
        </dgm:presLayoutVars>
      </dgm:prSet>
      <dgm:spPr/>
    </dgm:pt>
    <dgm:pt modelId="{1F2B7B26-2DF0-4A33-9411-35AD7048962C}" type="pres">
      <dgm:prSet presAssocID="{42878ECB-1F8F-4F69-98A9-DD925E43D4F8}" presName="sibTrans" presStyleLbl="sibTrans2D1" presStyleIdx="0" presStyleCnt="3"/>
      <dgm:spPr/>
    </dgm:pt>
    <dgm:pt modelId="{77BBAF64-D463-42CD-BD0A-E02A622E1C77}" type="pres">
      <dgm:prSet presAssocID="{42878ECB-1F8F-4F69-98A9-DD925E43D4F8}" presName="connTx" presStyleLbl="sibTrans2D1" presStyleIdx="0" presStyleCnt="3"/>
      <dgm:spPr/>
    </dgm:pt>
    <dgm:pt modelId="{0A860409-123A-4F48-8EAA-2048D5A6C623}" type="pres">
      <dgm:prSet presAssocID="{64DC1F2D-C193-450A-AADE-CA665A386759}" presName="composite" presStyleCnt="0"/>
      <dgm:spPr/>
    </dgm:pt>
    <dgm:pt modelId="{F79B8CBF-A9F8-4275-A15B-CFFB0B6F1C0E}" type="pres">
      <dgm:prSet presAssocID="{64DC1F2D-C193-450A-AADE-CA665A386759}" presName="parTx" presStyleLbl="node1" presStyleIdx="0" presStyleCnt="4">
        <dgm:presLayoutVars>
          <dgm:chMax val="0"/>
          <dgm:chPref val="0"/>
          <dgm:bulletEnabled val="1"/>
        </dgm:presLayoutVars>
      </dgm:prSet>
      <dgm:spPr/>
    </dgm:pt>
    <dgm:pt modelId="{C552DFBF-5541-4F10-89AF-6D62D709EBE0}" type="pres">
      <dgm:prSet presAssocID="{64DC1F2D-C193-450A-AADE-CA665A386759}" presName="parSh" presStyleLbl="node1" presStyleIdx="1" presStyleCnt="4"/>
      <dgm:spPr/>
    </dgm:pt>
    <dgm:pt modelId="{B030F4A9-A249-4382-AFB8-EE6CB12F7C1A}" type="pres">
      <dgm:prSet presAssocID="{64DC1F2D-C193-450A-AADE-CA665A386759}" presName="desTx" presStyleLbl="fgAcc1" presStyleIdx="1" presStyleCnt="4">
        <dgm:presLayoutVars>
          <dgm:bulletEnabled val="1"/>
        </dgm:presLayoutVars>
      </dgm:prSet>
      <dgm:spPr/>
    </dgm:pt>
    <dgm:pt modelId="{479056A5-091E-48CB-8ABD-487A16266452}" type="pres">
      <dgm:prSet presAssocID="{816446F7-E7B3-44AA-B550-FC1A2EB288C4}" presName="sibTrans" presStyleLbl="sibTrans2D1" presStyleIdx="1" presStyleCnt="3"/>
      <dgm:spPr/>
    </dgm:pt>
    <dgm:pt modelId="{DE5E257E-C6C0-4A96-9DF3-80937BA193F5}" type="pres">
      <dgm:prSet presAssocID="{816446F7-E7B3-44AA-B550-FC1A2EB288C4}" presName="connTx" presStyleLbl="sibTrans2D1" presStyleIdx="1" presStyleCnt="3"/>
      <dgm:spPr/>
    </dgm:pt>
    <dgm:pt modelId="{343C35E6-E54A-49AF-B755-9EAA5D1EAB98}" type="pres">
      <dgm:prSet presAssocID="{A3E70618-74F5-48A2-8709-38960DF8A276}" presName="composite" presStyleCnt="0"/>
      <dgm:spPr/>
    </dgm:pt>
    <dgm:pt modelId="{F01F8669-1073-4747-A5D6-736719F3EC9C}" type="pres">
      <dgm:prSet presAssocID="{A3E70618-74F5-48A2-8709-38960DF8A276}" presName="parTx" presStyleLbl="node1" presStyleIdx="1" presStyleCnt="4">
        <dgm:presLayoutVars>
          <dgm:chMax val="0"/>
          <dgm:chPref val="0"/>
          <dgm:bulletEnabled val="1"/>
        </dgm:presLayoutVars>
      </dgm:prSet>
      <dgm:spPr/>
    </dgm:pt>
    <dgm:pt modelId="{04880604-C501-42FB-92B4-219443249C0D}" type="pres">
      <dgm:prSet presAssocID="{A3E70618-74F5-48A2-8709-38960DF8A276}" presName="parSh" presStyleLbl="node1" presStyleIdx="2" presStyleCnt="4"/>
      <dgm:spPr/>
    </dgm:pt>
    <dgm:pt modelId="{5151AE59-9605-42A9-9832-37508A6F4F05}" type="pres">
      <dgm:prSet presAssocID="{A3E70618-74F5-48A2-8709-38960DF8A276}" presName="desTx" presStyleLbl="fgAcc1" presStyleIdx="2" presStyleCnt="4">
        <dgm:presLayoutVars>
          <dgm:bulletEnabled val="1"/>
        </dgm:presLayoutVars>
      </dgm:prSet>
      <dgm:spPr/>
    </dgm:pt>
    <dgm:pt modelId="{FC865F24-F53C-41B4-BBD9-A7EC3E630C2E}" type="pres">
      <dgm:prSet presAssocID="{3E17A424-DB72-47E8-B144-9AADDCC79703}" presName="sibTrans" presStyleLbl="sibTrans2D1" presStyleIdx="2" presStyleCnt="3"/>
      <dgm:spPr/>
    </dgm:pt>
    <dgm:pt modelId="{D5AF643F-37C6-47A1-8652-14D108495198}" type="pres">
      <dgm:prSet presAssocID="{3E17A424-DB72-47E8-B144-9AADDCC79703}" presName="connTx" presStyleLbl="sibTrans2D1" presStyleIdx="2" presStyleCnt="3"/>
      <dgm:spPr/>
    </dgm:pt>
    <dgm:pt modelId="{326BEB38-09C1-407B-9763-E15C9EDAF138}" type="pres">
      <dgm:prSet presAssocID="{98262458-BC01-419C-829D-5140BD62D495}" presName="composite" presStyleCnt="0"/>
      <dgm:spPr/>
    </dgm:pt>
    <dgm:pt modelId="{FFC14E55-9C0B-4827-AA3C-B6173B98085E}" type="pres">
      <dgm:prSet presAssocID="{98262458-BC01-419C-829D-5140BD62D495}" presName="parTx" presStyleLbl="node1" presStyleIdx="2" presStyleCnt="4">
        <dgm:presLayoutVars>
          <dgm:chMax val="0"/>
          <dgm:chPref val="0"/>
          <dgm:bulletEnabled val="1"/>
        </dgm:presLayoutVars>
      </dgm:prSet>
      <dgm:spPr/>
    </dgm:pt>
    <dgm:pt modelId="{444D3FDC-310F-4DE6-94B3-D868DFDA5A00}" type="pres">
      <dgm:prSet presAssocID="{98262458-BC01-419C-829D-5140BD62D495}" presName="parSh" presStyleLbl="node1" presStyleIdx="3" presStyleCnt="4"/>
      <dgm:spPr>
        <a:xfrm>
          <a:off x="8533841" y="1277886"/>
          <a:ext cx="1770524" cy="1027341"/>
        </a:xfrm>
        <a:prstGeom prst="roundRect">
          <a:avLst>
            <a:gd name="adj" fmla="val 10000"/>
          </a:avLst>
        </a:prstGeom>
      </dgm:spPr>
    </dgm:pt>
    <dgm:pt modelId="{67B929BF-2882-4B47-89EF-0155BB77A803}" type="pres">
      <dgm:prSet presAssocID="{98262458-BC01-419C-829D-5140BD62D495}" presName="desTx" presStyleLbl="fgAcc1" presStyleIdx="3" presStyleCnt="4">
        <dgm:presLayoutVars>
          <dgm:bulletEnabled val="1"/>
        </dgm:presLayoutVars>
      </dgm:prSet>
      <dgm:spPr/>
    </dgm:pt>
  </dgm:ptLst>
  <dgm:cxnLst>
    <dgm:cxn modelId="{F7142501-6249-46C4-ADD8-AB47E9B0CF0D}" type="presOf" srcId="{5D29E4C4-A5B7-49AC-AB08-D0C6E2EFE5E1}" destId="{54BC50B8-6F5C-4DA6-8A8D-D658347C8341}" srcOrd="0" destOrd="3" presId="urn:microsoft.com/office/officeart/2005/8/layout/process3"/>
    <dgm:cxn modelId="{0C1FD201-622F-4DE1-86D2-F44E6A53A5B1}" type="presOf" srcId="{767E1AFC-BA4E-4509-9C7B-32D286A612CE}" destId="{B030F4A9-A249-4382-AFB8-EE6CB12F7C1A}" srcOrd="0" destOrd="0" presId="urn:microsoft.com/office/officeart/2005/8/layout/process3"/>
    <dgm:cxn modelId="{10C3CF06-3B9C-40B0-B384-50CEFC216BF6}" srcId="{43394DC1-77CE-4072-9A26-A345DAB21C6F}" destId="{CA230CC7-6999-478B-9417-21FB542A60DD}" srcOrd="1" destOrd="0" parTransId="{31B302B6-CC1A-4383-B5E9-84226C8C547F}" sibTransId="{6BEEEAB7-8E6F-42FD-AAA6-4624E31469E2}"/>
    <dgm:cxn modelId="{396D4309-DE30-4E3B-A8B3-231338D10FAB}" type="presOf" srcId="{49B76F43-23BC-4B71-901B-362A1175AAF2}" destId="{5151AE59-9605-42A9-9832-37508A6F4F05}" srcOrd="0" destOrd="1" presId="urn:microsoft.com/office/officeart/2005/8/layout/process3"/>
    <dgm:cxn modelId="{ADFC210F-9A6A-47BF-AF26-68FC927B3D96}" srcId="{98262458-BC01-419C-829D-5140BD62D495}" destId="{7BAC1E9A-8CC9-4672-97B8-6793DD6D43E2}" srcOrd="0" destOrd="0" parTransId="{4E5D7978-ABA0-4694-BEA5-B214274C2265}" sibTransId="{155E41C7-7849-4EE3-A32C-167B6262D4F5}"/>
    <dgm:cxn modelId="{353D071B-C542-494D-A362-32C0D4A1F47A}" type="presOf" srcId="{15088628-1BB0-4EC9-A697-7449C87CE0F1}" destId="{54BC50B8-6F5C-4DA6-8A8D-D658347C8341}" srcOrd="0" destOrd="0" presId="urn:microsoft.com/office/officeart/2005/8/layout/process3"/>
    <dgm:cxn modelId="{4D92595B-2736-4C2C-8842-3BE59E5F74D6}" srcId="{64DC1F2D-C193-450A-AADE-CA665A386759}" destId="{172009CE-DAE4-4469-9C43-61348F0D5708}" srcOrd="2" destOrd="0" parTransId="{0ABF8302-275B-4361-9626-245903E8F761}" sibTransId="{FA739C19-A09A-4898-B334-122AD3810EFF}"/>
    <dgm:cxn modelId="{3537E141-1EE7-4427-815B-2E489FF05E41}" type="presOf" srcId="{43394DC1-77CE-4072-9A26-A345DAB21C6F}" destId="{DCF76033-77D1-402D-81E6-C9BC92C087D9}" srcOrd="0" destOrd="0" presId="urn:microsoft.com/office/officeart/2005/8/layout/process3"/>
    <dgm:cxn modelId="{33C11462-56CD-4A6E-890D-A6249B3997F7}" srcId="{98262458-BC01-419C-829D-5140BD62D495}" destId="{CE2EE4AB-EF26-407A-BAD0-6F8A64E1E034}" srcOrd="1" destOrd="0" parTransId="{7D12CB11-DCB1-4117-940A-E4FCC9550966}" sibTransId="{01160816-A56E-4E3B-82A1-D4C90FF23B86}"/>
    <dgm:cxn modelId="{AC7D2868-6428-4C81-A6A2-4F45C0CBAE51}" srcId="{A736E086-12DF-4374-BA21-DE36E5FDDEC9}" destId="{64DC1F2D-C193-450A-AADE-CA665A386759}" srcOrd="1" destOrd="0" parTransId="{1F781ECB-B28A-4772-849F-E64347501BF9}" sibTransId="{816446F7-E7B3-44AA-B550-FC1A2EB288C4}"/>
    <dgm:cxn modelId="{1E2C3E49-9365-451A-B16B-F977A13795A7}" srcId="{A3E70618-74F5-48A2-8709-38960DF8A276}" destId="{09816C50-7246-482F-9DEC-17E952C24592}" srcOrd="3" destOrd="0" parTransId="{EBA884A3-B586-4500-AD5D-5179A60CF664}" sibTransId="{23FE0C27-7C7D-4489-982F-087DD586B359}"/>
    <dgm:cxn modelId="{135C546C-EDF7-4906-AA2C-89EEEE1A2FB9}" type="presOf" srcId="{7BAC1E9A-8CC9-4672-97B8-6793DD6D43E2}" destId="{67B929BF-2882-4B47-89EF-0155BB77A803}" srcOrd="0" destOrd="0" presId="urn:microsoft.com/office/officeart/2005/8/layout/process3"/>
    <dgm:cxn modelId="{B0B7924D-8E37-4603-B768-CB630BE4D652}" srcId="{A736E086-12DF-4374-BA21-DE36E5FDDEC9}" destId="{43394DC1-77CE-4072-9A26-A345DAB21C6F}" srcOrd="0" destOrd="0" parTransId="{A3713BB9-EE2F-40D3-9088-12284540EDBD}" sibTransId="{42878ECB-1F8F-4F69-98A9-DD925E43D4F8}"/>
    <dgm:cxn modelId="{B80EDD70-7DE3-480D-9361-7255DDF4819D}" type="presOf" srcId="{42878ECB-1F8F-4F69-98A9-DD925E43D4F8}" destId="{77BBAF64-D463-42CD-BD0A-E02A622E1C77}" srcOrd="1" destOrd="0" presId="urn:microsoft.com/office/officeart/2005/8/layout/process3"/>
    <dgm:cxn modelId="{2996C471-4896-48E2-92F4-C88D684D397E}" srcId="{A3E70618-74F5-48A2-8709-38960DF8A276}" destId="{8C1311E5-1217-44E6-BA10-6B2249C57C41}" srcOrd="2" destOrd="0" parTransId="{E7030FE4-4115-459D-8DEC-A402ED012648}" sibTransId="{208D3710-BCD4-45CA-B02A-AB2CBD750D7F}"/>
    <dgm:cxn modelId="{7544FA71-44FF-441C-AB2A-AA2F5882A0A0}" srcId="{43394DC1-77CE-4072-9A26-A345DAB21C6F}" destId="{5D29E4C4-A5B7-49AC-AB08-D0C6E2EFE5E1}" srcOrd="3" destOrd="0" parTransId="{AFD263FD-08AA-403D-B147-0B138D2E1CF2}" sibTransId="{56C2665B-2D11-4BA7-B23E-BDF61424E913}"/>
    <dgm:cxn modelId="{8C96AE74-C9C6-44A6-9A4B-F92454B912BD}" type="presOf" srcId="{98262458-BC01-419C-829D-5140BD62D495}" destId="{FFC14E55-9C0B-4827-AA3C-B6173B98085E}" srcOrd="0" destOrd="0" presId="urn:microsoft.com/office/officeart/2005/8/layout/process3"/>
    <dgm:cxn modelId="{638A5076-691F-4582-A6A0-68A79A996D66}" type="presOf" srcId="{816446F7-E7B3-44AA-B550-FC1A2EB288C4}" destId="{DE5E257E-C6C0-4A96-9DF3-80937BA193F5}" srcOrd="1" destOrd="0" presId="urn:microsoft.com/office/officeart/2005/8/layout/process3"/>
    <dgm:cxn modelId="{8108FE7E-E579-4376-95A5-0650BF5FC55F}" type="presOf" srcId="{816446F7-E7B3-44AA-B550-FC1A2EB288C4}" destId="{479056A5-091E-48CB-8ABD-487A16266452}" srcOrd="0" destOrd="0" presId="urn:microsoft.com/office/officeart/2005/8/layout/process3"/>
    <dgm:cxn modelId="{0EB0A587-7CBB-4DDD-A505-EEF0BEAEE510}" srcId="{A736E086-12DF-4374-BA21-DE36E5FDDEC9}" destId="{A3E70618-74F5-48A2-8709-38960DF8A276}" srcOrd="2" destOrd="0" parTransId="{AF2B40DD-A036-4DCE-8579-4970F3AEF926}" sibTransId="{3E17A424-DB72-47E8-B144-9AADDCC79703}"/>
    <dgm:cxn modelId="{1E8B008B-6691-474B-B927-3EB3FF7D5FDD}" type="presOf" srcId="{3E17A424-DB72-47E8-B144-9AADDCC79703}" destId="{FC865F24-F53C-41B4-BBD9-A7EC3E630C2E}" srcOrd="0" destOrd="0" presId="urn:microsoft.com/office/officeart/2005/8/layout/process3"/>
    <dgm:cxn modelId="{4892498F-40F5-4400-828D-FC90C34414CF}" type="presOf" srcId="{42878ECB-1F8F-4F69-98A9-DD925E43D4F8}" destId="{1F2B7B26-2DF0-4A33-9411-35AD7048962C}" srcOrd="0" destOrd="0" presId="urn:microsoft.com/office/officeart/2005/8/layout/process3"/>
    <dgm:cxn modelId="{CB224693-BBAA-4698-BCB2-891C2DC35CD7}" type="presOf" srcId="{347A5A68-7342-49E9-BE13-D033057DCA57}" destId="{B030F4A9-A249-4382-AFB8-EE6CB12F7C1A}" srcOrd="0" destOrd="3" presId="urn:microsoft.com/office/officeart/2005/8/layout/process3"/>
    <dgm:cxn modelId="{F3DFFB94-5B4F-4C56-BFD8-30D1C04532F4}" srcId="{98262458-BC01-419C-829D-5140BD62D495}" destId="{87959A75-40C8-4D5E-9D17-3F900D4281EE}" srcOrd="2" destOrd="0" parTransId="{EF4C4C64-59CB-4709-A1DE-DBAD6A9B196D}" sibTransId="{E34F58D9-193D-4C14-BD16-D77AAD02CF04}"/>
    <dgm:cxn modelId="{50B365A1-694E-4C1F-8FB4-EB1B07ADC6E9}" type="presOf" srcId="{172009CE-DAE4-4469-9C43-61348F0D5708}" destId="{B030F4A9-A249-4382-AFB8-EE6CB12F7C1A}" srcOrd="0" destOrd="2" presId="urn:microsoft.com/office/officeart/2005/8/layout/process3"/>
    <dgm:cxn modelId="{9E4299A9-45D4-4984-B51F-4AE3D11AA698}" type="presOf" srcId="{3E17A424-DB72-47E8-B144-9AADDCC79703}" destId="{D5AF643F-37C6-47A1-8652-14D108495198}" srcOrd="1" destOrd="0" presId="urn:microsoft.com/office/officeart/2005/8/layout/process3"/>
    <dgm:cxn modelId="{556790AA-34FF-4434-A837-909231A625E7}" type="presOf" srcId="{A736E086-12DF-4374-BA21-DE36E5FDDEC9}" destId="{2018B219-816D-4C2F-94A4-2C374D657950}" srcOrd="0" destOrd="0" presId="urn:microsoft.com/office/officeart/2005/8/layout/process3"/>
    <dgm:cxn modelId="{443A71AB-F165-46D6-9F9B-EB132F6A54D2}" type="presOf" srcId="{64DC1F2D-C193-450A-AADE-CA665A386759}" destId="{C552DFBF-5541-4F10-89AF-6D62D709EBE0}" srcOrd="1" destOrd="0" presId="urn:microsoft.com/office/officeart/2005/8/layout/process3"/>
    <dgm:cxn modelId="{386574AC-E40D-4FC2-8F9A-B89B72BFD15B}" srcId="{64DC1F2D-C193-450A-AADE-CA665A386759}" destId="{767E1AFC-BA4E-4509-9C7B-32D286A612CE}" srcOrd="0" destOrd="0" parTransId="{ABC7E455-623A-4ECB-BFEF-CB8511CEA45D}" sibTransId="{33B8C92B-4AAD-4337-82AD-55CA08A69880}"/>
    <dgm:cxn modelId="{2CDBA2AD-C72D-4342-A1A1-EB5A34BC455D}" srcId="{64DC1F2D-C193-450A-AADE-CA665A386759}" destId="{347A5A68-7342-49E9-BE13-D033057DCA57}" srcOrd="3" destOrd="0" parTransId="{C5F32187-F11F-41B8-9A59-F23649834D82}" sibTransId="{6D428256-386D-4A34-8441-F574D8F04984}"/>
    <dgm:cxn modelId="{D402B2BB-81BA-4E20-B56F-1EEBF2FFB3DB}" srcId="{A3E70618-74F5-48A2-8709-38960DF8A276}" destId="{49B76F43-23BC-4B71-901B-362A1175AAF2}" srcOrd="1" destOrd="0" parTransId="{684A99BA-DFBA-4679-8091-0C93397B4CA5}" sibTransId="{5922297F-732C-4C78-8DC7-EF38140536B7}"/>
    <dgm:cxn modelId="{5EA34CBC-4137-4164-875B-69F4270B1798}" type="presOf" srcId="{CE2EE4AB-EF26-407A-BAD0-6F8A64E1E034}" destId="{67B929BF-2882-4B47-89EF-0155BB77A803}" srcOrd="0" destOrd="1" presId="urn:microsoft.com/office/officeart/2005/8/layout/process3"/>
    <dgm:cxn modelId="{07C4A8C1-6449-4871-A4FD-DE9E4990F9BA}" type="presOf" srcId="{8C1311E5-1217-44E6-BA10-6B2249C57C41}" destId="{5151AE59-9605-42A9-9832-37508A6F4F05}" srcOrd="0" destOrd="2" presId="urn:microsoft.com/office/officeart/2005/8/layout/process3"/>
    <dgm:cxn modelId="{47AB3AC3-F6B7-4094-B6C3-624C17F0658C}" type="presOf" srcId="{A3E70618-74F5-48A2-8709-38960DF8A276}" destId="{04880604-C501-42FB-92B4-219443249C0D}" srcOrd="1" destOrd="0" presId="urn:microsoft.com/office/officeart/2005/8/layout/process3"/>
    <dgm:cxn modelId="{8F33C1C8-659A-41D7-9726-4B79D1300352}" srcId="{43394DC1-77CE-4072-9A26-A345DAB21C6F}" destId="{15088628-1BB0-4EC9-A697-7449C87CE0F1}" srcOrd="0" destOrd="0" parTransId="{50E66E75-2E0E-43AF-A07F-76FD93312F57}" sibTransId="{9A986E2C-7D7C-4F4F-9254-28AFF84F99F6}"/>
    <dgm:cxn modelId="{0C665EC9-62DD-43CC-83CA-5DAC125EB6E1}" type="presOf" srcId="{A3E70618-74F5-48A2-8709-38960DF8A276}" destId="{F01F8669-1073-4747-A5D6-736719F3EC9C}" srcOrd="0" destOrd="0" presId="urn:microsoft.com/office/officeart/2005/8/layout/process3"/>
    <dgm:cxn modelId="{8696E8CB-100E-4171-93A9-7898ABECC8CD}" srcId="{A736E086-12DF-4374-BA21-DE36E5FDDEC9}" destId="{98262458-BC01-419C-829D-5140BD62D495}" srcOrd="3" destOrd="0" parTransId="{4D8F8E52-C633-4685-8E32-DB5B71E4CE1B}" sibTransId="{0A4E2655-5AB6-473E-96B0-46EDF79AB9F4}"/>
    <dgm:cxn modelId="{F89585D1-0491-4339-A056-FAF0257E5E41}" type="presOf" srcId="{2BB0FE72-D189-4225-AE29-17D11F985A27}" destId="{5151AE59-9605-42A9-9832-37508A6F4F05}" srcOrd="0" destOrd="0" presId="urn:microsoft.com/office/officeart/2005/8/layout/process3"/>
    <dgm:cxn modelId="{A7986DD5-14A0-4943-BE9A-E5162172F7F1}" type="presOf" srcId="{09816C50-7246-482F-9DEC-17E952C24592}" destId="{5151AE59-9605-42A9-9832-37508A6F4F05}" srcOrd="0" destOrd="3" presId="urn:microsoft.com/office/officeart/2005/8/layout/process3"/>
    <dgm:cxn modelId="{72ED2BD6-95BD-4B00-8CC2-A7E07CFF76FE}" srcId="{43394DC1-77CE-4072-9A26-A345DAB21C6F}" destId="{CA29F1B6-29BF-4445-9BF6-095FB548562E}" srcOrd="2" destOrd="0" parTransId="{E6F35A66-70C7-4DCD-8CEA-E873293BC864}" sibTransId="{D9A11695-AADE-4435-9F96-6D997E16AE91}"/>
    <dgm:cxn modelId="{467DDCDA-2BE5-4460-BFFB-87DC326C29E0}" type="presOf" srcId="{CA230CC7-6999-478B-9417-21FB542A60DD}" destId="{54BC50B8-6F5C-4DA6-8A8D-D658347C8341}" srcOrd="0" destOrd="1" presId="urn:microsoft.com/office/officeart/2005/8/layout/process3"/>
    <dgm:cxn modelId="{CABCBCDC-C360-478B-9E08-D8C9C7F3BA0B}" type="presOf" srcId="{CA29F1B6-29BF-4445-9BF6-095FB548562E}" destId="{54BC50B8-6F5C-4DA6-8A8D-D658347C8341}" srcOrd="0" destOrd="2" presId="urn:microsoft.com/office/officeart/2005/8/layout/process3"/>
    <dgm:cxn modelId="{D5AFDBDC-83CD-4111-A2DA-8E6C5C070547}" type="presOf" srcId="{98262458-BC01-419C-829D-5140BD62D495}" destId="{444D3FDC-310F-4DE6-94B3-D868DFDA5A00}" srcOrd="1" destOrd="0" presId="urn:microsoft.com/office/officeart/2005/8/layout/process3"/>
    <dgm:cxn modelId="{E3C9CFE0-27CB-4B44-8487-3323FBC797A3}" srcId="{98262458-BC01-419C-829D-5140BD62D495}" destId="{DDD49349-DE3A-4D5F-9BE0-69272D808CD7}" srcOrd="3" destOrd="0" parTransId="{D98A9B3D-6E47-4520-B527-7B8235C43DE1}" sibTransId="{5C23ED58-F6EC-420E-BF64-2C315A5C6470}"/>
    <dgm:cxn modelId="{5664FEE3-241C-482E-AC01-4C6D9124EAC9}" type="presOf" srcId="{18A4F558-4503-4826-858C-6C9C79C2E8A7}" destId="{B030F4A9-A249-4382-AFB8-EE6CB12F7C1A}" srcOrd="0" destOrd="1" presId="urn:microsoft.com/office/officeart/2005/8/layout/process3"/>
    <dgm:cxn modelId="{698D3DEB-1C70-4C91-BE66-0E1974780E9C}" type="presOf" srcId="{87959A75-40C8-4D5E-9D17-3F900D4281EE}" destId="{67B929BF-2882-4B47-89EF-0155BB77A803}" srcOrd="0" destOrd="2" presId="urn:microsoft.com/office/officeart/2005/8/layout/process3"/>
    <dgm:cxn modelId="{5D5180F2-070F-4BB2-8360-F30017FDD936}" type="presOf" srcId="{DDD49349-DE3A-4D5F-9BE0-69272D808CD7}" destId="{67B929BF-2882-4B47-89EF-0155BB77A803}" srcOrd="0" destOrd="3" presId="urn:microsoft.com/office/officeart/2005/8/layout/process3"/>
    <dgm:cxn modelId="{745A96F5-B7AF-44F5-906F-4174EC6D4E5B}" type="presOf" srcId="{43394DC1-77CE-4072-9A26-A345DAB21C6F}" destId="{715AB199-3165-4B17-BEF5-6852AF089A87}" srcOrd="1" destOrd="0" presId="urn:microsoft.com/office/officeart/2005/8/layout/process3"/>
    <dgm:cxn modelId="{863AB6F8-5F90-4F6C-81E0-12D025185A55}" type="presOf" srcId="{64DC1F2D-C193-450A-AADE-CA665A386759}" destId="{F79B8CBF-A9F8-4275-A15B-CFFB0B6F1C0E}" srcOrd="0" destOrd="0" presId="urn:microsoft.com/office/officeart/2005/8/layout/process3"/>
    <dgm:cxn modelId="{96CA82FB-87DD-4BAD-8B8F-61A83088AFB3}" srcId="{A3E70618-74F5-48A2-8709-38960DF8A276}" destId="{2BB0FE72-D189-4225-AE29-17D11F985A27}" srcOrd="0" destOrd="0" parTransId="{2B757A1A-5501-4936-A7FE-D0666FF02F35}" sibTransId="{F5BD8DEA-C2D8-4BF6-8714-58300C2998E0}"/>
    <dgm:cxn modelId="{33A11CFC-F5F1-439B-A9E0-FE39436FDD95}" srcId="{64DC1F2D-C193-450A-AADE-CA665A386759}" destId="{18A4F558-4503-4826-858C-6C9C79C2E8A7}" srcOrd="1" destOrd="0" parTransId="{CC50F067-FA7D-473F-9390-41E5540E70EC}" sibTransId="{F8DFAD40-9EBC-44F0-93ED-CAF7926C1D68}"/>
    <dgm:cxn modelId="{66E619F3-FF12-43C7-ACF3-C5244C86FF9D}" type="presParOf" srcId="{2018B219-816D-4C2F-94A4-2C374D657950}" destId="{DF0FC65E-CFA7-40E4-B37B-4D37AB1C4878}" srcOrd="0" destOrd="0" presId="urn:microsoft.com/office/officeart/2005/8/layout/process3"/>
    <dgm:cxn modelId="{3B10A476-3ECF-47BC-A001-DD86DEA156BF}" type="presParOf" srcId="{DF0FC65E-CFA7-40E4-B37B-4D37AB1C4878}" destId="{DCF76033-77D1-402D-81E6-C9BC92C087D9}" srcOrd="0" destOrd="0" presId="urn:microsoft.com/office/officeart/2005/8/layout/process3"/>
    <dgm:cxn modelId="{9799668B-F20A-45D9-BE84-119C8C7D0340}" type="presParOf" srcId="{DF0FC65E-CFA7-40E4-B37B-4D37AB1C4878}" destId="{715AB199-3165-4B17-BEF5-6852AF089A87}" srcOrd="1" destOrd="0" presId="urn:microsoft.com/office/officeart/2005/8/layout/process3"/>
    <dgm:cxn modelId="{7E02F01B-488F-426B-80F0-0C3A4D4CAE73}" type="presParOf" srcId="{DF0FC65E-CFA7-40E4-B37B-4D37AB1C4878}" destId="{54BC50B8-6F5C-4DA6-8A8D-D658347C8341}" srcOrd="2" destOrd="0" presId="urn:microsoft.com/office/officeart/2005/8/layout/process3"/>
    <dgm:cxn modelId="{D0FB7C6A-160A-409C-B775-0DA5DD14DBF8}" type="presParOf" srcId="{2018B219-816D-4C2F-94A4-2C374D657950}" destId="{1F2B7B26-2DF0-4A33-9411-35AD7048962C}" srcOrd="1" destOrd="0" presId="urn:microsoft.com/office/officeart/2005/8/layout/process3"/>
    <dgm:cxn modelId="{4A1613D3-B23E-44D2-A226-853AA293075F}" type="presParOf" srcId="{1F2B7B26-2DF0-4A33-9411-35AD7048962C}" destId="{77BBAF64-D463-42CD-BD0A-E02A622E1C77}" srcOrd="0" destOrd="0" presId="urn:microsoft.com/office/officeart/2005/8/layout/process3"/>
    <dgm:cxn modelId="{6F601FD5-580F-4696-B921-B33FF7493873}" type="presParOf" srcId="{2018B219-816D-4C2F-94A4-2C374D657950}" destId="{0A860409-123A-4F48-8EAA-2048D5A6C623}" srcOrd="2" destOrd="0" presId="urn:microsoft.com/office/officeart/2005/8/layout/process3"/>
    <dgm:cxn modelId="{9F76E9B8-7561-439B-BBDD-B6DE16F4E6A1}" type="presParOf" srcId="{0A860409-123A-4F48-8EAA-2048D5A6C623}" destId="{F79B8CBF-A9F8-4275-A15B-CFFB0B6F1C0E}" srcOrd="0" destOrd="0" presId="urn:microsoft.com/office/officeart/2005/8/layout/process3"/>
    <dgm:cxn modelId="{2EC83D14-9896-4330-8B24-7C9FC2998162}" type="presParOf" srcId="{0A860409-123A-4F48-8EAA-2048D5A6C623}" destId="{C552DFBF-5541-4F10-89AF-6D62D709EBE0}" srcOrd="1" destOrd="0" presId="urn:microsoft.com/office/officeart/2005/8/layout/process3"/>
    <dgm:cxn modelId="{B79063F4-C16F-44D9-9DF7-ED1900C05AAD}" type="presParOf" srcId="{0A860409-123A-4F48-8EAA-2048D5A6C623}" destId="{B030F4A9-A249-4382-AFB8-EE6CB12F7C1A}" srcOrd="2" destOrd="0" presId="urn:microsoft.com/office/officeart/2005/8/layout/process3"/>
    <dgm:cxn modelId="{210E56FE-4BA8-4E6E-B00A-4E9BBAC4A6EA}" type="presParOf" srcId="{2018B219-816D-4C2F-94A4-2C374D657950}" destId="{479056A5-091E-48CB-8ABD-487A16266452}" srcOrd="3" destOrd="0" presId="urn:microsoft.com/office/officeart/2005/8/layout/process3"/>
    <dgm:cxn modelId="{5AE06784-EC15-41D4-9B24-3514BE0CA521}" type="presParOf" srcId="{479056A5-091E-48CB-8ABD-487A16266452}" destId="{DE5E257E-C6C0-4A96-9DF3-80937BA193F5}" srcOrd="0" destOrd="0" presId="urn:microsoft.com/office/officeart/2005/8/layout/process3"/>
    <dgm:cxn modelId="{0D4CB865-9236-44D9-9E31-CBFFE154A8F0}" type="presParOf" srcId="{2018B219-816D-4C2F-94A4-2C374D657950}" destId="{343C35E6-E54A-49AF-B755-9EAA5D1EAB98}" srcOrd="4" destOrd="0" presId="urn:microsoft.com/office/officeart/2005/8/layout/process3"/>
    <dgm:cxn modelId="{E15EEE8F-B852-4619-A4FB-1627B1CDCCF4}" type="presParOf" srcId="{343C35E6-E54A-49AF-B755-9EAA5D1EAB98}" destId="{F01F8669-1073-4747-A5D6-736719F3EC9C}" srcOrd="0" destOrd="0" presId="urn:microsoft.com/office/officeart/2005/8/layout/process3"/>
    <dgm:cxn modelId="{BDAA089C-1D57-4CA0-85AD-219CBE332801}" type="presParOf" srcId="{343C35E6-E54A-49AF-B755-9EAA5D1EAB98}" destId="{04880604-C501-42FB-92B4-219443249C0D}" srcOrd="1" destOrd="0" presId="urn:microsoft.com/office/officeart/2005/8/layout/process3"/>
    <dgm:cxn modelId="{321BA1FC-72AF-4FB3-8DF1-D8D3C985ED8A}" type="presParOf" srcId="{343C35E6-E54A-49AF-B755-9EAA5D1EAB98}" destId="{5151AE59-9605-42A9-9832-37508A6F4F05}" srcOrd="2" destOrd="0" presId="urn:microsoft.com/office/officeart/2005/8/layout/process3"/>
    <dgm:cxn modelId="{462A7DA9-1E4C-49F3-902C-E3C5FAE90300}" type="presParOf" srcId="{2018B219-816D-4C2F-94A4-2C374D657950}" destId="{FC865F24-F53C-41B4-BBD9-A7EC3E630C2E}" srcOrd="5" destOrd="0" presId="urn:microsoft.com/office/officeart/2005/8/layout/process3"/>
    <dgm:cxn modelId="{EE206D3A-5373-46B7-A3D4-2E56FA71F2D9}" type="presParOf" srcId="{FC865F24-F53C-41B4-BBD9-A7EC3E630C2E}" destId="{D5AF643F-37C6-47A1-8652-14D108495198}" srcOrd="0" destOrd="0" presId="urn:microsoft.com/office/officeart/2005/8/layout/process3"/>
    <dgm:cxn modelId="{9A503F58-D882-4B9E-ADC9-FAA6B4B58D3E}" type="presParOf" srcId="{2018B219-816D-4C2F-94A4-2C374D657950}" destId="{326BEB38-09C1-407B-9763-E15C9EDAF138}" srcOrd="6" destOrd="0" presId="urn:microsoft.com/office/officeart/2005/8/layout/process3"/>
    <dgm:cxn modelId="{A5353B55-0AAF-4CF3-B24F-E93AF7348B8C}" type="presParOf" srcId="{326BEB38-09C1-407B-9763-E15C9EDAF138}" destId="{FFC14E55-9C0B-4827-AA3C-B6173B98085E}" srcOrd="0" destOrd="0" presId="urn:microsoft.com/office/officeart/2005/8/layout/process3"/>
    <dgm:cxn modelId="{250BA1DB-3138-46F1-BF01-C64496E30E48}" type="presParOf" srcId="{326BEB38-09C1-407B-9763-E15C9EDAF138}" destId="{444D3FDC-310F-4DE6-94B3-D868DFDA5A00}" srcOrd="1" destOrd="0" presId="urn:microsoft.com/office/officeart/2005/8/layout/process3"/>
    <dgm:cxn modelId="{61037DB6-47B9-472D-9CBB-CAEFA433C72E}" type="presParOf" srcId="{326BEB38-09C1-407B-9763-E15C9EDAF138}" destId="{67B929BF-2882-4B47-89EF-0155BB77A80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1ADA44-69EE-40B7-972D-3AE98BD0EC76}" type="doc">
      <dgm:prSet loTypeId="urn:microsoft.com/office/officeart/2005/8/layout/hierarchy4" loCatId="list" qsTypeId="urn:microsoft.com/office/officeart/2005/8/quickstyle/simple1" qsCatId="simple" csTypeId="urn:microsoft.com/office/officeart/2005/8/colors/accent2_1" csCatId="accent2" phldr="1"/>
      <dgm:spPr/>
      <dgm:t>
        <a:bodyPr/>
        <a:lstStyle/>
        <a:p>
          <a:endParaRPr lang="zh-CN" altLang="en-US"/>
        </a:p>
      </dgm:t>
    </dgm:pt>
    <dgm:pt modelId="{F2D229E3-9D49-4D4E-80FB-46F6C1E025DC}">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工程样品设计与制造</a:t>
          </a:r>
        </a:p>
      </dgm:t>
    </dgm:pt>
    <dgm:pt modelId="{3C0AB4FE-B7C6-4F37-B8EF-4A737432D4BF}" type="parTrans" cxnId="{0D9B5855-5F7F-4E7B-B00D-4A934372AAFB}">
      <dgm:prSet/>
      <dgm:spPr/>
      <dgm:t>
        <a:bodyPr/>
        <a:lstStyle/>
        <a:p>
          <a:endParaRPr lang="zh-CN" altLang="en-US" b="1">
            <a:solidFill>
              <a:srgbClr val="245889"/>
            </a:solidFill>
          </a:endParaRPr>
        </a:p>
      </dgm:t>
    </dgm:pt>
    <dgm:pt modelId="{68F13CB8-3A9A-4544-8C8F-1E7BB1483303}" type="sibTrans" cxnId="{0D9B5855-5F7F-4E7B-B00D-4A934372AAFB}">
      <dgm:prSet/>
      <dgm:spPr/>
      <dgm:t>
        <a:bodyPr/>
        <a:lstStyle/>
        <a:p>
          <a:endParaRPr lang="zh-CN" altLang="en-US" b="1">
            <a:solidFill>
              <a:srgbClr val="245889"/>
            </a:solidFill>
          </a:endParaRPr>
        </a:p>
      </dgm:t>
    </dgm:pt>
    <dgm:pt modelId="{B9CBE47B-CB73-4999-86CA-9F3BE04A3573}">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工业环保与污废碳监测</a:t>
          </a:r>
        </a:p>
      </dgm:t>
    </dgm:pt>
    <dgm:pt modelId="{C03F7AC4-4A24-4438-B511-4CAE51B7250C}" type="parTrans" cxnId="{2F64E795-1C4E-4F98-BB67-A0B642A40EFB}">
      <dgm:prSet/>
      <dgm:spPr/>
      <dgm:t>
        <a:bodyPr/>
        <a:lstStyle/>
        <a:p>
          <a:endParaRPr lang="zh-CN" altLang="en-US" b="1">
            <a:solidFill>
              <a:srgbClr val="245889"/>
            </a:solidFill>
          </a:endParaRPr>
        </a:p>
      </dgm:t>
    </dgm:pt>
    <dgm:pt modelId="{5218C324-272F-45F5-BD0A-3DEF0112F68B}" type="sibTrans" cxnId="{2F64E795-1C4E-4F98-BB67-A0B642A40EFB}">
      <dgm:prSet/>
      <dgm:spPr/>
      <dgm:t>
        <a:bodyPr/>
        <a:lstStyle/>
        <a:p>
          <a:endParaRPr lang="zh-CN" altLang="en-US" b="1">
            <a:solidFill>
              <a:srgbClr val="245889"/>
            </a:solidFill>
          </a:endParaRPr>
        </a:p>
      </dgm:t>
    </dgm:pt>
    <dgm:pt modelId="{A7D10DA6-63F5-4404-AF3E-E4AD992DF533}">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工业产品综合特性测试</a:t>
          </a:r>
        </a:p>
      </dgm:t>
    </dgm:pt>
    <dgm:pt modelId="{00418790-1AFB-4220-9116-AE530C61F934}" type="parTrans" cxnId="{FF358C3C-455C-441D-88A3-750110939259}">
      <dgm:prSet/>
      <dgm:spPr/>
      <dgm:t>
        <a:bodyPr/>
        <a:lstStyle/>
        <a:p>
          <a:endParaRPr lang="zh-CN" altLang="en-US" b="1">
            <a:solidFill>
              <a:srgbClr val="245889"/>
            </a:solidFill>
          </a:endParaRPr>
        </a:p>
      </dgm:t>
    </dgm:pt>
    <dgm:pt modelId="{23EEFDA8-0184-41F4-9335-10843D4A7D71}" type="sibTrans" cxnId="{FF358C3C-455C-441D-88A3-750110939259}">
      <dgm:prSet/>
      <dgm:spPr/>
      <dgm:t>
        <a:bodyPr/>
        <a:lstStyle/>
        <a:p>
          <a:endParaRPr lang="zh-CN" altLang="en-US" b="1">
            <a:solidFill>
              <a:srgbClr val="245889"/>
            </a:solidFill>
          </a:endParaRPr>
        </a:p>
      </dgm:t>
    </dgm:pt>
    <dgm:pt modelId="{0610F161-A5A0-4E7A-B7F8-E184719E7E94}">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工业系统安全</a:t>
          </a:r>
        </a:p>
      </dgm:t>
    </dgm:pt>
    <dgm:pt modelId="{5740BB0B-CED7-4633-A300-68B1DF838EF0}" type="parTrans" cxnId="{13C58093-083E-41D0-9375-2486DC1D6075}">
      <dgm:prSet/>
      <dgm:spPr/>
      <dgm:t>
        <a:bodyPr/>
        <a:lstStyle/>
        <a:p>
          <a:endParaRPr lang="zh-CN" altLang="en-US" b="1">
            <a:solidFill>
              <a:srgbClr val="245889"/>
            </a:solidFill>
          </a:endParaRPr>
        </a:p>
      </dgm:t>
    </dgm:pt>
    <dgm:pt modelId="{87274121-3CD6-48F5-AAA8-A180D81F31F7}" type="sibTrans" cxnId="{13C58093-083E-41D0-9375-2486DC1D6075}">
      <dgm:prSet/>
      <dgm:spPr/>
      <dgm:t>
        <a:bodyPr/>
        <a:lstStyle/>
        <a:p>
          <a:endParaRPr lang="zh-CN" altLang="en-US" b="1">
            <a:solidFill>
              <a:srgbClr val="245889"/>
            </a:solidFill>
          </a:endParaRPr>
        </a:p>
      </dgm:t>
    </dgm:pt>
    <dgm:pt modelId="{C0997285-4B2D-4E26-9801-3C758B4647E2}">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工程数字化设计与仿真</a:t>
          </a:r>
        </a:p>
      </dgm:t>
    </dgm:pt>
    <dgm:pt modelId="{F40D3B0B-23DE-4F8F-B5B4-AB5BD32E4945}" type="parTrans" cxnId="{79F54E40-E55A-4493-8B50-47A3E981F886}">
      <dgm:prSet/>
      <dgm:spPr/>
      <dgm:t>
        <a:bodyPr/>
        <a:lstStyle/>
        <a:p>
          <a:endParaRPr lang="zh-CN" altLang="en-US" b="1">
            <a:solidFill>
              <a:srgbClr val="245889"/>
            </a:solidFill>
          </a:endParaRPr>
        </a:p>
      </dgm:t>
    </dgm:pt>
    <dgm:pt modelId="{7B97CF96-206A-426F-881C-4ED005619F43}" type="sibTrans" cxnId="{79F54E40-E55A-4493-8B50-47A3E981F886}">
      <dgm:prSet/>
      <dgm:spPr/>
      <dgm:t>
        <a:bodyPr/>
        <a:lstStyle/>
        <a:p>
          <a:endParaRPr lang="zh-CN" altLang="en-US" b="1">
            <a:solidFill>
              <a:srgbClr val="245889"/>
            </a:solidFill>
          </a:endParaRPr>
        </a:p>
      </dgm:t>
    </dgm:pt>
    <dgm:pt modelId="{3CCE41A9-1CF8-4B4D-B268-AD01F9EF523A}">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工业传感互联与云计算</a:t>
          </a:r>
        </a:p>
      </dgm:t>
    </dgm:pt>
    <dgm:pt modelId="{6F261302-5FB8-4ABF-85A9-79653CE2468F}" type="parTrans" cxnId="{FDC9E2C1-6627-4743-AFDC-E1DC2D3CD39F}">
      <dgm:prSet/>
      <dgm:spPr/>
      <dgm:t>
        <a:bodyPr/>
        <a:lstStyle/>
        <a:p>
          <a:endParaRPr lang="zh-CN" altLang="en-US" b="1">
            <a:solidFill>
              <a:srgbClr val="245889"/>
            </a:solidFill>
          </a:endParaRPr>
        </a:p>
      </dgm:t>
    </dgm:pt>
    <dgm:pt modelId="{6D8F0A18-02A7-48D8-B005-31300DF5D327}" type="sibTrans" cxnId="{FDC9E2C1-6627-4743-AFDC-E1DC2D3CD39F}">
      <dgm:prSet/>
      <dgm:spPr/>
      <dgm:t>
        <a:bodyPr/>
        <a:lstStyle/>
        <a:p>
          <a:endParaRPr lang="zh-CN" altLang="en-US" b="1">
            <a:solidFill>
              <a:srgbClr val="245889"/>
            </a:solidFill>
          </a:endParaRPr>
        </a:p>
      </dgm:t>
    </dgm:pt>
    <dgm:pt modelId="{516267CC-B590-45FB-9A45-0BDEA4F6646C}">
      <dgm:prSet phldrT="[文本]" custT="1"/>
      <dgm:spPr>
        <a:solidFill>
          <a:schemeClr val="tx2">
            <a:lumMod val="20000"/>
            <a:lumOff val="80000"/>
          </a:schemeClr>
        </a:solidFill>
      </dgm:spPr>
      <dgm:t>
        <a:bodyPr lIns="0" rIns="0"/>
        <a:lstStyle/>
        <a:p>
          <a:pPr>
            <a:spcAft>
              <a:spcPts val="0"/>
            </a:spcAft>
          </a:pPr>
          <a:r>
            <a:rPr lang="zh-CN" altLang="en-US" sz="2400" b="1" dirty="0">
              <a:solidFill>
                <a:srgbClr val="245889"/>
              </a:solidFill>
              <a:latin typeface="+mn-lt"/>
              <a:ea typeface="+mn-ea"/>
              <a:cs typeface="+mn-ea"/>
              <a:sym typeface="+mn-lt"/>
            </a:rPr>
            <a:t>综合系统</a:t>
          </a:r>
          <a:endParaRPr lang="en-US" altLang="zh-CN" sz="2400" b="1" dirty="0">
            <a:solidFill>
              <a:srgbClr val="245889"/>
            </a:solidFill>
            <a:latin typeface="+mn-lt"/>
            <a:ea typeface="+mn-ea"/>
            <a:cs typeface="+mn-ea"/>
            <a:sym typeface="+mn-lt"/>
          </a:endParaRPr>
        </a:p>
        <a:p>
          <a:pPr>
            <a:spcAft>
              <a:spcPts val="0"/>
            </a:spcAft>
          </a:pPr>
          <a:r>
            <a:rPr lang="zh-CN" altLang="en-US" sz="1800" b="1" dirty="0">
              <a:solidFill>
                <a:srgbClr val="245889"/>
              </a:solidFill>
              <a:latin typeface="+mn-lt"/>
              <a:ea typeface="+mn-ea"/>
              <a:cs typeface="+mn-ea"/>
              <a:sym typeface="+mn-lt"/>
            </a:rPr>
            <a:t>创新、集成、协同、应用</a:t>
          </a:r>
        </a:p>
      </dgm:t>
    </dgm:pt>
    <dgm:pt modelId="{8F1DAED0-B5A0-4881-A3B7-E234073A1301}" type="parTrans" cxnId="{2A40B11F-F8E4-4151-8E28-A68A10DD0AAB}">
      <dgm:prSet/>
      <dgm:spPr/>
      <dgm:t>
        <a:bodyPr/>
        <a:lstStyle/>
        <a:p>
          <a:endParaRPr lang="zh-CN" altLang="en-US" b="1">
            <a:solidFill>
              <a:srgbClr val="245889"/>
            </a:solidFill>
          </a:endParaRPr>
        </a:p>
      </dgm:t>
    </dgm:pt>
    <dgm:pt modelId="{610C1C55-E702-44E2-AD8D-B8953747CC7A}" type="sibTrans" cxnId="{2A40B11F-F8E4-4151-8E28-A68A10DD0AAB}">
      <dgm:prSet/>
      <dgm:spPr/>
      <dgm:t>
        <a:bodyPr/>
        <a:lstStyle/>
        <a:p>
          <a:endParaRPr lang="zh-CN" altLang="en-US" b="1">
            <a:solidFill>
              <a:srgbClr val="245889"/>
            </a:solidFill>
          </a:endParaRPr>
        </a:p>
      </dgm:t>
    </dgm:pt>
    <dgm:pt modelId="{77E1F06D-68EA-4CD9-9DD9-250567A8FBC9}">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低碳电力能源系统</a:t>
          </a:r>
        </a:p>
      </dgm:t>
    </dgm:pt>
    <dgm:pt modelId="{E9BE7461-CC75-4A32-AC47-F75FA66D7883}" type="parTrans" cxnId="{2301CCF2-B643-4A17-AAAF-00ECFEC9AB47}">
      <dgm:prSet/>
      <dgm:spPr/>
      <dgm:t>
        <a:bodyPr/>
        <a:lstStyle/>
        <a:p>
          <a:endParaRPr lang="zh-CN" altLang="en-US" b="1">
            <a:solidFill>
              <a:srgbClr val="245889"/>
            </a:solidFill>
          </a:endParaRPr>
        </a:p>
      </dgm:t>
    </dgm:pt>
    <dgm:pt modelId="{0FD2AC6B-AB08-4B7C-B3CF-5C0EAE0DEF38}" type="sibTrans" cxnId="{2301CCF2-B643-4A17-AAAF-00ECFEC9AB47}">
      <dgm:prSet/>
      <dgm:spPr/>
      <dgm:t>
        <a:bodyPr/>
        <a:lstStyle/>
        <a:p>
          <a:endParaRPr lang="zh-CN" altLang="en-US" b="1">
            <a:solidFill>
              <a:srgbClr val="245889"/>
            </a:solidFill>
          </a:endParaRPr>
        </a:p>
      </dgm:t>
    </dgm:pt>
    <dgm:pt modelId="{E4358BD0-8E1B-4513-B519-93324AFBD878}">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高端智能机器人</a:t>
          </a:r>
        </a:p>
      </dgm:t>
    </dgm:pt>
    <dgm:pt modelId="{F77CFC25-24B4-407B-92AD-436F4876F474}" type="parTrans" cxnId="{16938A22-8BA7-4E4C-98A7-DBE27E20CD57}">
      <dgm:prSet/>
      <dgm:spPr/>
      <dgm:t>
        <a:bodyPr/>
        <a:lstStyle/>
        <a:p>
          <a:endParaRPr lang="zh-CN" altLang="en-US" b="1">
            <a:solidFill>
              <a:srgbClr val="245889"/>
            </a:solidFill>
          </a:endParaRPr>
        </a:p>
      </dgm:t>
    </dgm:pt>
    <dgm:pt modelId="{C0E7AC9A-7FD8-4477-8AA7-5E7213AE6C89}" type="sibTrans" cxnId="{16938A22-8BA7-4E4C-98A7-DBE27E20CD57}">
      <dgm:prSet/>
      <dgm:spPr/>
      <dgm:t>
        <a:bodyPr/>
        <a:lstStyle/>
        <a:p>
          <a:endParaRPr lang="zh-CN" altLang="en-US" b="1">
            <a:solidFill>
              <a:srgbClr val="245889"/>
            </a:solidFill>
          </a:endParaRPr>
        </a:p>
      </dgm:t>
    </dgm:pt>
    <dgm:pt modelId="{C744B6E7-6442-4345-BCAD-4A1058C6500E}">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智能网联新能源车</a:t>
          </a:r>
        </a:p>
      </dgm:t>
    </dgm:pt>
    <dgm:pt modelId="{FC204F19-1F4D-4CC5-A7C9-8204B7B3344C}" type="parTrans" cxnId="{CDE2B2CC-1817-43E0-8368-4918CC2CEE71}">
      <dgm:prSet/>
      <dgm:spPr/>
      <dgm:t>
        <a:bodyPr/>
        <a:lstStyle/>
        <a:p>
          <a:endParaRPr lang="zh-CN" altLang="en-US" b="1">
            <a:solidFill>
              <a:srgbClr val="245889"/>
            </a:solidFill>
          </a:endParaRPr>
        </a:p>
      </dgm:t>
    </dgm:pt>
    <dgm:pt modelId="{4AB6F6B0-F814-459F-84B6-4DB7714B0280}" type="sibTrans" cxnId="{CDE2B2CC-1817-43E0-8368-4918CC2CEE71}">
      <dgm:prSet/>
      <dgm:spPr/>
      <dgm:t>
        <a:bodyPr/>
        <a:lstStyle/>
        <a:p>
          <a:endParaRPr lang="zh-CN" altLang="en-US" b="1">
            <a:solidFill>
              <a:srgbClr val="245889"/>
            </a:solidFill>
          </a:endParaRPr>
        </a:p>
      </dgm:t>
    </dgm:pt>
    <dgm:pt modelId="{3E0F7C42-4595-43F3-B0F0-A90ED77994A2}">
      <dgm:prSet phldrT="[文本]"/>
      <dgm:spPr>
        <a:solidFill>
          <a:schemeClr val="tx2">
            <a:lumMod val="20000"/>
            <a:lumOff val="80000"/>
          </a:schemeClr>
        </a:solidFill>
      </dgm:spPr>
      <dgm:t>
        <a:bodyPr/>
        <a:lstStyle/>
        <a:p>
          <a:r>
            <a:rPr lang="zh-CN" altLang="en-US" b="1" dirty="0">
              <a:solidFill>
                <a:srgbClr val="245889"/>
              </a:solidFill>
              <a:latin typeface="+mn-lt"/>
              <a:ea typeface="+mn-ea"/>
              <a:cs typeface="+mn-ea"/>
              <a:sym typeface="+mn-lt"/>
            </a:rPr>
            <a:t>工业元宇宙系统</a:t>
          </a:r>
        </a:p>
      </dgm:t>
    </dgm:pt>
    <dgm:pt modelId="{981129D3-F148-48EE-8808-00C0C25993A6}" type="parTrans" cxnId="{9A7258A1-D8D1-4521-86FB-450EF071D53B}">
      <dgm:prSet/>
      <dgm:spPr/>
      <dgm:t>
        <a:bodyPr/>
        <a:lstStyle/>
        <a:p>
          <a:endParaRPr lang="zh-CN" altLang="en-US"/>
        </a:p>
      </dgm:t>
    </dgm:pt>
    <dgm:pt modelId="{8E51002C-AF62-4725-BC30-817C688B56FB}" type="sibTrans" cxnId="{9A7258A1-D8D1-4521-86FB-450EF071D53B}">
      <dgm:prSet/>
      <dgm:spPr/>
      <dgm:t>
        <a:bodyPr/>
        <a:lstStyle/>
        <a:p>
          <a:endParaRPr lang="zh-CN" altLang="en-US"/>
        </a:p>
      </dgm:t>
    </dgm:pt>
    <dgm:pt modelId="{4F181DF7-D391-4B75-AF5A-A6804C42DB8F}">
      <dgm:prSet phldrT="[文本]"/>
      <dgm:spPr>
        <a:solidFill>
          <a:schemeClr val="accent2">
            <a:lumMod val="20000"/>
            <a:lumOff val="80000"/>
          </a:schemeClr>
        </a:solidFill>
      </dgm:spPr>
      <dgm:t>
        <a:bodyPr/>
        <a:lstStyle/>
        <a:p>
          <a:r>
            <a:rPr lang="zh-CN" altLang="en-US" b="1" dirty="0">
              <a:solidFill>
                <a:srgbClr val="245889"/>
              </a:solidFill>
              <a:latin typeface="+mn-lt"/>
              <a:ea typeface="+mn-ea"/>
              <a:cs typeface="+mn-ea"/>
              <a:sym typeface="+mn-lt"/>
            </a:rPr>
            <a:t>工程机械与智能操控</a:t>
          </a:r>
        </a:p>
      </dgm:t>
    </dgm:pt>
    <dgm:pt modelId="{BA048A8E-7EBD-4B34-BDF5-74E0991D2E07}" type="parTrans" cxnId="{A0D6E032-69B0-4948-AF31-9C991E3CE01E}">
      <dgm:prSet/>
      <dgm:spPr/>
      <dgm:t>
        <a:bodyPr/>
        <a:lstStyle/>
        <a:p>
          <a:endParaRPr lang="zh-CN" altLang="en-US"/>
        </a:p>
      </dgm:t>
    </dgm:pt>
    <dgm:pt modelId="{6CE5D260-AC95-45B7-A01F-23210DE7B0ED}" type="sibTrans" cxnId="{A0D6E032-69B0-4948-AF31-9C991E3CE01E}">
      <dgm:prSet/>
      <dgm:spPr/>
      <dgm:t>
        <a:bodyPr/>
        <a:lstStyle/>
        <a:p>
          <a:endParaRPr lang="zh-CN" altLang="en-US"/>
        </a:p>
      </dgm:t>
    </dgm:pt>
    <dgm:pt modelId="{1BF13C9B-BD1B-4E2E-8D30-B0DB21678E39}">
      <dgm:prSet phldrT="[文本]" custT="1"/>
      <dgm:spPr>
        <a:solidFill>
          <a:schemeClr val="accent2">
            <a:lumMod val="20000"/>
            <a:lumOff val="80000"/>
          </a:schemeClr>
        </a:solidFill>
      </dgm:spPr>
      <dgm:t>
        <a:bodyPr/>
        <a:lstStyle/>
        <a:p>
          <a:pPr>
            <a:spcAft>
              <a:spcPts val="0"/>
            </a:spcAft>
          </a:pPr>
          <a:r>
            <a:rPr lang="zh-CN" altLang="en-US" sz="2400" b="1" dirty="0">
              <a:solidFill>
                <a:srgbClr val="245889"/>
              </a:solidFill>
              <a:latin typeface="+mn-lt"/>
              <a:ea typeface="+mn-ea"/>
              <a:cs typeface="+mn-ea"/>
              <a:sym typeface="+mn-lt"/>
            </a:rPr>
            <a:t>基本模块</a:t>
          </a:r>
          <a:endParaRPr lang="en-US" altLang="zh-CN" sz="2400" b="1" dirty="0">
            <a:solidFill>
              <a:srgbClr val="245889"/>
            </a:solidFill>
            <a:latin typeface="+mn-lt"/>
            <a:ea typeface="+mn-ea"/>
            <a:cs typeface="+mn-ea"/>
            <a:sym typeface="+mn-lt"/>
          </a:endParaRPr>
        </a:p>
        <a:p>
          <a:pPr>
            <a:spcAft>
              <a:spcPts val="0"/>
            </a:spcAft>
          </a:pPr>
          <a:r>
            <a:rPr lang="zh-CN" altLang="en-US" sz="1800" b="1" dirty="0">
              <a:solidFill>
                <a:srgbClr val="245889"/>
              </a:solidFill>
              <a:latin typeface="+mn-lt"/>
              <a:ea typeface="+mn-ea"/>
              <a:cs typeface="+mn-ea"/>
              <a:sym typeface="+mn-lt"/>
            </a:rPr>
            <a:t>设计、制造、测试、分析</a:t>
          </a:r>
        </a:p>
      </dgm:t>
    </dgm:pt>
    <dgm:pt modelId="{1E4ABA0E-DBF7-407D-AFFA-E87C212C7217}" type="sibTrans" cxnId="{8143C6A1-E669-43DB-817B-5EAA5ACC7054}">
      <dgm:prSet/>
      <dgm:spPr/>
      <dgm:t>
        <a:bodyPr/>
        <a:lstStyle/>
        <a:p>
          <a:endParaRPr lang="zh-CN" altLang="en-US" b="1">
            <a:solidFill>
              <a:srgbClr val="245889"/>
            </a:solidFill>
          </a:endParaRPr>
        </a:p>
      </dgm:t>
    </dgm:pt>
    <dgm:pt modelId="{856776AB-D65C-4D48-A377-7FFC0BA1CCCE}" type="parTrans" cxnId="{8143C6A1-E669-43DB-817B-5EAA5ACC7054}">
      <dgm:prSet/>
      <dgm:spPr/>
      <dgm:t>
        <a:bodyPr/>
        <a:lstStyle/>
        <a:p>
          <a:endParaRPr lang="zh-CN" altLang="en-US" b="1">
            <a:solidFill>
              <a:srgbClr val="245889"/>
            </a:solidFill>
          </a:endParaRPr>
        </a:p>
      </dgm:t>
    </dgm:pt>
    <dgm:pt modelId="{C73CBB6F-77D0-49D6-8819-5542D8149915}">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dirty="0">
              <a:solidFill>
                <a:srgbClr val="245889"/>
              </a:solidFill>
              <a:latin typeface="+mn-lt"/>
              <a:ea typeface="+mn-ea"/>
              <a:cs typeface="+mn-ea"/>
              <a:sym typeface="+mn-lt"/>
            </a:rPr>
            <a:t>工程类专业学位基础课</a:t>
          </a:r>
          <a:endParaRPr lang="en-US" altLang="zh-CN" sz="2400" b="1" dirty="0">
            <a:solidFill>
              <a:srgbClr val="245889"/>
            </a:solidFill>
            <a:latin typeface="+mn-lt"/>
            <a:ea typeface="+mn-ea"/>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dirty="0">
              <a:solidFill>
                <a:srgbClr val="245889"/>
              </a:solidFill>
              <a:latin typeface="+mn-lt"/>
              <a:ea typeface="+mn-ea"/>
              <a:cs typeface="+mn-ea"/>
              <a:sym typeface="+mn-lt"/>
            </a:rPr>
            <a:t>与企业实习实践相衔接</a:t>
          </a:r>
          <a:endParaRPr lang="en-US" altLang="zh-CN" sz="2000" b="1" dirty="0">
            <a:solidFill>
              <a:srgbClr val="245889"/>
            </a:solidFill>
            <a:latin typeface="+mn-lt"/>
            <a:ea typeface="+mn-ea"/>
            <a:cs typeface="+mn-ea"/>
            <a:sym typeface="+mn-lt"/>
          </a:endParaRPr>
        </a:p>
      </dgm:t>
    </dgm:pt>
    <dgm:pt modelId="{9FB2F1EA-FE3A-47F0-B436-4C186ECAA5AA}" type="sibTrans" cxnId="{76C3E311-A39E-4D33-B79B-CD3FF9BE3057}">
      <dgm:prSet/>
      <dgm:spPr/>
      <dgm:t>
        <a:bodyPr/>
        <a:lstStyle/>
        <a:p>
          <a:endParaRPr lang="zh-CN" altLang="en-US" b="1">
            <a:solidFill>
              <a:srgbClr val="245889"/>
            </a:solidFill>
          </a:endParaRPr>
        </a:p>
      </dgm:t>
    </dgm:pt>
    <dgm:pt modelId="{04869CF5-69E9-46B3-98E8-98D36E8101A0}" type="parTrans" cxnId="{76C3E311-A39E-4D33-B79B-CD3FF9BE3057}">
      <dgm:prSet/>
      <dgm:spPr/>
      <dgm:t>
        <a:bodyPr/>
        <a:lstStyle/>
        <a:p>
          <a:endParaRPr lang="zh-CN" altLang="en-US" b="1">
            <a:solidFill>
              <a:srgbClr val="245889"/>
            </a:solidFill>
          </a:endParaRPr>
        </a:p>
      </dgm:t>
    </dgm:pt>
    <dgm:pt modelId="{D740D32C-FAEE-4B6C-A1C9-8DF9F6D070A7}">
      <dgm:prSet phldrT="[文本]" custT="1"/>
      <dgm:spPr>
        <a:solidFill>
          <a:schemeClr val="accent2">
            <a:lumMod val="20000"/>
            <a:lumOff val="80000"/>
          </a:schemeClr>
        </a:solidFill>
      </dgm:spPr>
      <dgm:t>
        <a:bodyPr/>
        <a:lstStyle/>
        <a:p>
          <a:r>
            <a:rPr lang="zh-CN" altLang="en-US" sz="1800" b="1" kern="1200" dirty="0">
              <a:solidFill>
                <a:srgbClr val="245889"/>
              </a:solidFill>
              <a:latin typeface="+mn-lt"/>
              <a:ea typeface="+mn-ea"/>
              <a:cs typeface="+mn-ea"/>
              <a:sym typeface="+mn-lt"/>
            </a:rPr>
            <a:t>工程电机与驱动控制</a:t>
          </a:r>
        </a:p>
      </dgm:t>
    </dgm:pt>
    <dgm:pt modelId="{75CC2C50-646E-4BCC-86E3-3A1A528EBD66}" type="sibTrans" cxnId="{BC14AE56-B54A-4602-AAE7-750EA54E1ECB}">
      <dgm:prSet/>
      <dgm:spPr/>
      <dgm:t>
        <a:bodyPr/>
        <a:lstStyle/>
        <a:p>
          <a:endParaRPr lang="zh-CN" altLang="en-US" b="1">
            <a:solidFill>
              <a:srgbClr val="245889"/>
            </a:solidFill>
          </a:endParaRPr>
        </a:p>
      </dgm:t>
    </dgm:pt>
    <dgm:pt modelId="{340209DC-67E4-4902-BDE2-0021797F9342}" type="parTrans" cxnId="{BC14AE56-B54A-4602-AAE7-750EA54E1ECB}">
      <dgm:prSet/>
      <dgm:spPr/>
      <dgm:t>
        <a:bodyPr/>
        <a:lstStyle/>
        <a:p>
          <a:endParaRPr lang="zh-CN" altLang="en-US" b="1">
            <a:solidFill>
              <a:srgbClr val="245889"/>
            </a:solidFill>
          </a:endParaRPr>
        </a:p>
      </dgm:t>
    </dgm:pt>
    <dgm:pt modelId="{AAD83162-2CC6-460D-9714-CFE3C522B617}" type="pres">
      <dgm:prSet presAssocID="{A21ADA44-69EE-40B7-972D-3AE98BD0EC76}" presName="Name0" presStyleCnt="0">
        <dgm:presLayoutVars>
          <dgm:chPref val="1"/>
          <dgm:dir/>
          <dgm:animOne val="branch"/>
          <dgm:animLvl val="lvl"/>
          <dgm:resizeHandles/>
        </dgm:presLayoutVars>
      </dgm:prSet>
      <dgm:spPr/>
    </dgm:pt>
    <dgm:pt modelId="{601C423B-4C21-49D7-9A65-89B5E849384C}" type="pres">
      <dgm:prSet presAssocID="{C73CBB6F-77D0-49D6-8819-5542D8149915}" presName="vertOne" presStyleCnt="0"/>
      <dgm:spPr/>
    </dgm:pt>
    <dgm:pt modelId="{1CEB25D7-3C69-4281-86E6-C44940EAD3D0}" type="pres">
      <dgm:prSet presAssocID="{C73CBB6F-77D0-49D6-8819-5542D8149915}" presName="txOne" presStyleLbl="node0" presStyleIdx="0" presStyleCnt="1" custScaleY="45884">
        <dgm:presLayoutVars>
          <dgm:chPref val="3"/>
        </dgm:presLayoutVars>
      </dgm:prSet>
      <dgm:spPr/>
    </dgm:pt>
    <dgm:pt modelId="{B6D76B4D-4542-4C6B-88E5-3CE51C0FFAE4}" type="pres">
      <dgm:prSet presAssocID="{C73CBB6F-77D0-49D6-8819-5542D8149915}" presName="parTransOne" presStyleCnt="0"/>
      <dgm:spPr/>
    </dgm:pt>
    <dgm:pt modelId="{4325D560-FADB-44DE-841E-672EAAC9ECC1}" type="pres">
      <dgm:prSet presAssocID="{C73CBB6F-77D0-49D6-8819-5542D8149915}" presName="horzOne" presStyleCnt="0"/>
      <dgm:spPr/>
    </dgm:pt>
    <dgm:pt modelId="{570A9786-C868-4EEA-8050-5A5418CCF0DA}" type="pres">
      <dgm:prSet presAssocID="{1BF13C9B-BD1B-4E2E-8D30-B0DB21678E39}" presName="vertTwo" presStyleCnt="0"/>
      <dgm:spPr/>
    </dgm:pt>
    <dgm:pt modelId="{DCC39B6F-2F5C-4DE4-A631-344A37B8534A}" type="pres">
      <dgm:prSet presAssocID="{1BF13C9B-BD1B-4E2E-8D30-B0DB21678E39}" presName="txTwo" presStyleLbl="node2" presStyleIdx="0" presStyleCnt="2" custScaleY="42165">
        <dgm:presLayoutVars>
          <dgm:chPref val="3"/>
        </dgm:presLayoutVars>
      </dgm:prSet>
      <dgm:spPr/>
    </dgm:pt>
    <dgm:pt modelId="{B63694F5-1EAB-41FC-918D-3E3E464977FC}" type="pres">
      <dgm:prSet presAssocID="{1BF13C9B-BD1B-4E2E-8D30-B0DB21678E39}" presName="parTransTwo" presStyleCnt="0"/>
      <dgm:spPr/>
    </dgm:pt>
    <dgm:pt modelId="{C1E6FC6C-D7E6-4AC9-B2CD-7E84A36D154F}" type="pres">
      <dgm:prSet presAssocID="{1BF13C9B-BD1B-4E2E-8D30-B0DB21678E39}" presName="horzTwo" presStyleCnt="0"/>
      <dgm:spPr/>
    </dgm:pt>
    <dgm:pt modelId="{18EC22C6-7D0D-4CE0-ADC8-1E163757454A}" type="pres">
      <dgm:prSet presAssocID="{F2D229E3-9D49-4D4E-80FB-46F6C1E025DC}" presName="vertThree" presStyleCnt="0"/>
      <dgm:spPr/>
    </dgm:pt>
    <dgm:pt modelId="{8CAFC637-4A89-4791-BE18-9B5AD27113F4}" type="pres">
      <dgm:prSet presAssocID="{F2D229E3-9D49-4D4E-80FB-46F6C1E025DC}" presName="txThree" presStyleLbl="node3" presStyleIdx="0" presStyleCnt="12" custLinFactX="7367" custLinFactNeighborX="100000" custLinFactNeighborY="-1534">
        <dgm:presLayoutVars>
          <dgm:chPref val="3"/>
        </dgm:presLayoutVars>
      </dgm:prSet>
      <dgm:spPr/>
    </dgm:pt>
    <dgm:pt modelId="{C7A8FFC7-1516-478B-A7E7-A89A9C4F9FAB}" type="pres">
      <dgm:prSet presAssocID="{F2D229E3-9D49-4D4E-80FB-46F6C1E025DC}" presName="horzThree" presStyleCnt="0"/>
      <dgm:spPr/>
    </dgm:pt>
    <dgm:pt modelId="{5AB9A50D-DA1B-4AB0-B2CD-F9A790704EF6}" type="pres">
      <dgm:prSet presAssocID="{68F13CB8-3A9A-4544-8C8F-1E7BB1483303}" presName="sibSpaceThree" presStyleCnt="0"/>
      <dgm:spPr/>
    </dgm:pt>
    <dgm:pt modelId="{1BB8A512-3199-40B2-ACB8-61D11194EB5B}" type="pres">
      <dgm:prSet presAssocID="{C0997285-4B2D-4E26-9801-3C758B4647E2}" presName="vertThree" presStyleCnt="0"/>
      <dgm:spPr/>
    </dgm:pt>
    <dgm:pt modelId="{979CF261-EA61-48BB-B78F-7A593F679FA7}" type="pres">
      <dgm:prSet presAssocID="{C0997285-4B2D-4E26-9801-3C758B4647E2}" presName="txThree" presStyleLbl="node3" presStyleIdx="1" presStyleCnt="12" custLinFactX="-2699" custLinFactNeighborX="-100000" custLinFactNeighborY="-1534">
        <dgm:presLayoutVars>
          <dgm:chPref val="3"/>
        </dgm:presLayoutVars>
      </dgm:prSet>
      <dgm:spPr/>
    </dgm:pt>
    <dgm:pt modelId="{752AC5DA-CC41-4EED-BEA9-6BC84DF1A3E2}" type="pres">
      <dgm:prSet presAssocID="{C0997285-4B2D-4E26-9801-3C758B4647E2}" presName="horzThree" presStyleCnt="0"/>
      <dgm:spPr/>
    </dgm:pt>
    <dgm:pt modelId="{609B71DC-E3F9-4FE9-A7AD-37CC697D1AF8}" type="pres">
      <dgm:prSet presAssocID="{7B97CF96-206A-426F-881C-4ED005619F43}" presName="sibSpaceThree" presStyleCnt="0"/>
      <dgm:spPr/>
    </dgm:pt>
    <dgm:pt modelId="{47A1F87B-D555-4149-9C3F-DFB41B2680D9}" type="pres">
      <dgm:prSet presAssocID="{4F181DF7-D391-4B75-AF5A-A6804C42DB8F}" presName="vertThree" presStyleCnt="0"/>
      <dgm:spPr/>
    </dgm:pt>
    <dgm:pt modelId="{221D585A-F86F-44C2-9F94-EBE0CBBD3771}" type="pres">
      <dgm:prSet presAssocID="{4F181DF7-D391-4B75-AF5A-A6804C42DB8F}" presName="txThree" presStyleLbl="node3" presStyleIdx="2" presStyleCnt="12" custLinFactNeighborX="2799" custLinFactNeighborY="-1278">
        <dgm:presLayoutVars>
          <dgm:chPref val="3"/>
        </dgm:presLayoutVars>
      </dgm:prSet>
      <dgm:spPr/>
    </dgm:pt>
    <dgm:pt modelId="{FEFF0BA3-B4CF-48BD-B242-D25DB60DEE52}" type="pres">
      <dgm:prSet presAssocID="{4F181DF7-D391-4B75-AF5A-A6804C42DB8F}" presName="horzThree" presStyleCnt="0"/>
      <dgm:spPr/>
    </dgm:pt>
    <dgm:pt modelId="{22087996-CD78-4C78-8FA6-A875B569EF23}" type="pres">
      <dgm:prSet presAssocID="{6CE5D260-AC95-45B7-A01F-23210DE7B0ED}" presName="sibSpaceThree" presStyleCnt="0"/>
      <dgm:spPr/>
    </dgm:pt>
    <dgm:pt modelId="{F54B9AEB-AED9-4730-8E05-DF876533A209}" type="pres">
      <dgm:prSet presAssocID="{D740D32C-FAEE-4B6C-A1C9-8DF9F6D070A7}" presName="vertThree" presStyleCnt="0"/>
      <dgm:spPr/>
    </dgm:pt>
    <dgm:pt modelId="{36DC124B-BDDD-4056-9FDC-BEACD803CFE5}" type="pres">
      <dgm:prSet presAssocID="{D740D32C-FAEE-4B6C-A1C9-8DF9F6D070A7}" presName="txThree" presStyleLbl="node3" presStyleIdx="3" presStyleCnt="12" custLinFactNeighborX="1805" custLinFactNeighborY="-920">
        <dgm:presLayoutVars>
          <dgm:chPref val="3"/>
        </dgm:presLayoutVars>
      </dgm:prSet>
      <dgm:spPr/>
    </dgm:pt>
    <dgm:pt modelId="{94714BCC-55C9-4E89-999B-C4E7A41C3518}" type="pres">
      <dgm:prSet presAssocID="{D740D32C-FAEE-4B6C-A1C9-8DF9F6D070A7}" presName="horzThree" presStyleCnt="0"/>
      <dgm:spPr/>
    </dgm:pt>
    <dgm:pt modelId="{DEA8908F-F8CC-4F34-BCFE-C22955871794}" type="pres">
      <dgm:prSet presAssocID="{75CC2C50-646E-4BCC-86E3-3A1A528EBD66}" presName="sibSpaceThree" presStyleCnt="0"/>
      <dgm:spPr/>
    </dgm:pt>
    <dgm:pt modelId="{7F264D1D-1762-4200-9128-5F8E7AAB1D95}" type="pres">
      <dgm:prSet presAssocID="{A7D10DA6-63F5-4404-AF3E-E4AD992DF533}" presName="vertThree" presStyleCnt="0"/>
      <dgm:spPr/>
    </dgm:pt>
    <dgm:pt modelId="{213B8114-680C-4887-B6EA-7BF1A2BA8BB0}" type="pres">
      <dgm:prSet presAssocID="{A7D10DA6-63F5-4404-AF3E-E4AD992DF533}" presName="txThree" presStyleLbl="node3" presStyleIdx="4" presStyleCnt="12" custLinFactNeighborX="358" custLinFactNeighborY="-920">
        <dgm:presLayoutVars>
          <dgm:chPref val="3"/>
        </dgm:presLayoutVars>
      </dgm:prSet>
      <dgm:spPr/>
    </dgm:pt>
    <dgm:pt modelId="{FD572689-FCF5-4611-BD5F-22F00439D165}" type="pres">
      <dgm:prSet presAssocID="{A7D10DA6-63F5-4404-AF3E-E4AD992DF533}" presName="horzThree" presStyleCnt="0"/>
      <dgm:spPr/>
    </dgm:pt>
    <dgm:pt modelId="{E3D5259A-F159-4AB2-86AD-7744298BF891}" type="pres">
      <dgm:prSet presAssocID="{23EEFDA8-0184-41F4-9335-10843D4A7D71}" presName="sibSpaceThree" presStyleCnt="0"/>
      <dgm:spPr/>
    </dgm:pt>
    <dgm:pt modelId="{362F512E-D724-43C8-A27C-11D189B0C334}" type="pres">
      <dgm:prSet presAssocID="{B9CBE47B-CB73-4999-86CA-9F3BE04A3573}" presName="vertThree" presStyleCnt="0"/>
      <dgm:spPr/>
    </dgm:pt>
    <dgm:pt modelId="{42CF88A8-45B8-4267-AF82-BEF5613AD4AE}" type="pres">
      <dgm:prSet presAssocID="{B9CBE47B-CB73-4999-86CA-9F3BE04A3573}" presName="txThree" presStyleLbl="node3" presStyleIdx="5" presStyleCnt="12" custLinFactNeighborX="-1374" custLinFactNeighborY="-920">
        <dgm:presLayoutVars>
          <dgm:chPref val="3"/>
        </dgm:presLayoutVars>
      </dgm:prSet>
      <dgm:spPr/>
    </dgm:pt>
    <dgm:pt modelId="{4F7F8F76-4BF6-4454-8D14-BC8ED26735FD}" type="pres">
      <dgm:prSet presAssocID="{B9CBE47B-CB73-4999-86CA-9F3BE04A3573}" presName="horzThree" presStyleCnt="0"/>
      <dgm:spPr/>
    </dgm:pt>
    <dgm:pt modelId="{6138B552-D0DF-454B-82A2-AB77517B3D31}" type="pres">
      <dgm:prSet presAssocID="{5218C324-272F-45F5-BD0A-3DEF0112F68B}" presName="sibSpaceThree" presStyleCnt="0"/>
      <dgm:spPr/>
    </dgm:pt>
    <dgm:pt modelId="{24E72AED-6E85-47A7-9714-9E42FB52A770}" type="pres">
      <dgm:prSet presAssocID="{3CCE41A9-1CF8-4B4D-B268-AD01F9EF523A}" presName="vertThree" presStyleCnt="0"/>
      <dgm:spPr/>
    </dgm:pt>
    <dgm:pt modelId="{310248D2-A4AE-45ED-BB3C-553EBBB90D9E}" type="pres">
      <dgm:prSet presAssocID="{3CCE41A9-1CF8-4B4D-B268-AD01F9EF523A}" presName="txThree" presStyleLbl="node3" presStyleIdx="6" presStyleCnt="12" custLinFactNeighborY="-512">
        <dgm:presLayoutVars>
          <dgm:chPref val="3"/>
        </dgm:presLayoutVars>
      </dgm:prSet>
      <dgm:spPr/>
    </dgm:pt>
    <dgm:pt modelId="{FD3E6F29-53FF-42CA-A806-1D68582F0A45}" type="pres">
      <dgm:prSet presAssocID="{3CCE41A9-1CF8-4B4D-B268-AD01F9EF523A}" presName="horzThree" presStyleCnt="0"/>
      <dgm:spPr/>
    </dgm:pt>
    <dgm:pt modelId="{234FAF5C-A98B-4059-9800-F52D3C6592B1}" type="pres">
      <dgm:prSet presAssocID="{6D8F0A18-02A7-48D8-B005-31300DF5D327}" presName="sibSpaceThree" presStyleCnt="0"/>
      <dgm:spPr/>
    </dgm:pt>
    <dgm:pt modelId="{7BAAD50A-F5AB-4D1F-84B2-1ECA2B36AEE3}" type="pres">
      <dgm:prSet presAssocID="{0610F161-A5A0-4E7A-B7F8-E184719E7E94}" presName="vertThree" presStyleCnt="0"/>
      <dgm:spPr/>
    </dgm:pt>
    <dgm:pt modelId="{202FBD62-C52B-4AC0-9523-08BB792E9B23}" type="pres">
      <dgm:prSet presAssocID="{0610F161-A5A0-4E7A-B7F8-E184719E7E94}" presName="txThree" presStyleLbl="node3" presStyleIdx="7" presStyleCnt="12" custLinFactNeighborY="-512">
        <dgm:presLayoutVars>
          <dgm:chPref val="3"/>
        </dgm:presLayoutVars>
      </dgm:prSet>
      <dgm:spPr/>
    </dgm:pt>
    <dgm:pt modelId="{1C7A853D-3EA7-42E7-A92C-16B6C1A84AC2}" type="pres">
      <dgm:prSet presAssocID="{0610F161-A5A0-4E7A-B7F8-E184719E7E94}" presName="horzThree" presStyleCnt="0"/>
      <dgm:spPr/>
    </dgm:pt>
    <dgm:pt modelId="{31B2359A-4C70-4A8D-BB42-381B46DF75CF}" type="pres">
      <dgm:prSet presAssocID="{1E4ABA0E-DBF7-407D-AFFA-E87C212C7217}" presName="sibSpaceTwo" presStyleCnt="0"/>
      <dgm:spPr/>
    </dgm:pt>
    <dgm:pt modelId="{B84140E2-C131-4FFE-B474-826BF3E80764}" type="pres">
      <dgm:prSet presAssocID="{516267CC-B590-45FB-9A45-0BDEA4F6646C}" presName="vertTwo" presStyleCnt="0"/>
      <dgm:spPr/>
    </dgm:pt>
    <dgm:pt modelId="{140F6A87-1282-4F71-9124-EF93E7A6CBDE}" type="pres">
      <dgm:prSet presAssocID="{516267CC-B590-45FB-9A45-0BDEA4F6646C}" presName="txTwo" presStyleLbl="node2" presStyleIdx="1" presStyleCnt="2" custScaleY="42165">
        <dgm:presLayoutVars>
          <dgm:chPref val="3"/>
        </dgm:presLayoutVars>
      </dgm:prSet>
      <dgm:spPr/>
    </dgm:pt>
    <dgm:pt modelId="{1A02DFE4-6DE9-413B-8B5F-32A92B8262A1}" type="pres">
      <dgm:prSet presAssocID="{516267CC-B590-45FB-9A45-0BDEA4F6646C}" presName="parTransTwo" presStyleCnt="0"/>
      <dgm:spPr/>
    </dgm:pt>
    <dgm:pt modelId="{5F20EAE3-0959-4D42-87B8-5D38B9F80749}" type="pres">
      <dgm:prSet presAssocID="{516267CC-B590-45FB-9A45-0BDEA4F6646C}" presName="horzTwo" presStyleCnt="0"/>
      <dgm:spPr/>
    </dgm:pt>
    <dgm:pt modelId="{61BC7A50-2C58-451E-ADFE-81065FD6D1BE}" type="pres">
      <dgm:prSet presAssocID="{77E1F06D-68EA-4CD9-9DD9-250567A8FBC9}" presName="vertThree" presStyleCnt="0"/>
      <dgm:spPr/>
    </dgm:pt>
    <dgm:pt modelId="{72D4D99C-998D-4B5A-ACD2-8F9B351DC9E2}" type="pres">
      <dgm:prSet presAssocID="{77E1F06D-68EA-4CD9-9DD9-250567A8FBC9}" presName="txThree" presStyleLbl="node3" presStyleIdx="8" presStyleCnt="12">
        <dgm:presLayoutVars>
          <dgm:chPref val="3"/>
        </dgm:presLayoutVars>
      </dgm:prSet>
      <dgm:spPr/>
    </dgm:pt>
    <dgm:pt modelId="{E1A59FE6-BFCD-4B2E-A7F2-81D82BA761C5}" type="pres">
      <dgm:prSet presAssocID="{77E1F06D-68EA-4CD9-9DD9-250567A8FBC9}" presName="horzThree" presStyleCnt="0"/>
      <dgm:spPr/>
    </dgm:pt>
    <dgm:pt modelId="{2141E684-DFB4-415B-8636-5F8CADB8F26C}" type="pres">
      <dgm:prSet presAssocID="{0FD2AC6B-AB08-4B7C-B3CF-5C0EAE0DEF38}" presName="sibSpaceThree" presStyleCnt="0"/>
      <dgm:spPr/>
    </dgm:pt>
    <dgm:pt modelId="{85B6575F-C7E4-47FD-B4C0-C0E099744FC9}" type="pres">
      <dgm:prSet presAssocID="{E4358BD0-8E1B-4513-B519-93324AFBD878}" presName="vertThree" presStyleCnt="0"/>
      <dgm:spPr/>
    </dgm:pt>
    <dgm:pt modelId="{24532802-DD0D-45AA-A4E0-57101DAC387C}" type="pres">
      <dgm:prSet presAssocID="{E4358BD0-8E1B-4513-B519-93324AFBD878}" presName="txThree" presStyleLbl="node3" presStyleIdx="9" presStyleCnt="12">
        <dgm:presLayoutVars>
          <dgm:chPref val="3"/>
        </dgm:presLayoutVars>
      </dgm:prSet>
      <dgm:spPr/>
    </dgm:pt>
    <dgm:pt modelId="{D916F2AF-659F-4F36-A5F7-26D7D828F513}" type="pres">
      <dgm:prSet presAssocID="{E4358BD0-8E1B-4513-B519-93324AFBD878}" presName="horzThree" presStyleCnt="0"/>
      <dgm:spPr/>
    </dgm:pt>
    <dgm:pt modelId="{C93B1DD0-4A1C-46EA-9A29-B09712C00B2D}" type="pres">
      <dgm:prSet presAssocID="{C0E7AC9A-7FD8-4477-8AA7-5E7213AE6C89}" presName="sibSpaceThree" presStyleCnt="0"/>
      <dgm:spPr/>
    </dgm:pt>
    <dgm:pt modelId="{41D576D2-AF81-41C7-8568-24C783784AA5}" type="pres">
      <dgm:prSet presAssocID="{C744B6E7-6442-4345-BCAD-4A1058C6500E}" presName="vertThree" presStyleCnt="0"/>
      <dgm:spPr/>
    </dgm:pt>
    <dgm:pt modelId="{FF566B94-675E-4181-B41A-F43DA76E4F8B}" type="pres">
      <dgm:prSet presAssocID="{C744B6E7-6442-4345-BCAD-4A1058C6500E}" presName="txThree" presStyleLbl="node3" presStyleIdx="10" presStyleCnt="12">
        <dgm:presLayoutVars>
          <dgm:chPref val="3"/>
        </dgm:presLayoutVars>
      </dgm:prSet>
      <dgm:spPr/>
    </dgm:pt>
    <dgm:pt modelId="{B42F7460-692A-4C32-B0A2-A51AF608995D}" type="pres">
      <dgm:prSet presAssocID="{C744B6E7-6442-4345-BCAD-4A1058C6500E}" presName="horzThree" presStyleCnt="0"/>
      <dgm:spPr/>
    </dgm:pt>
    <dgm:pt modelId="{C530601D-156C-4F9E-BED4-410C4D575BF6}" type="pres">
      <dgm:prSet presAssocID="{4AB6F6B0-F814-459F-84B6-4DB7714B0280}" presName="sibSpaceThree" presStyleCnt="0"/>
      <dgm:spPr/>
    </dgm:pt>
    <dgm:pt modelId="{C11765FC-A50F-445A-BF27-15B013944486}" type="pres">
      <dgm:prSet presAssocID="{3E0F7C42-4595-43F3-B0F0-A90ED77994A2}" presName="vertThree" presStyleCnt="0"/>
      <dgm:spPr/>
    </dgm:pt>
    <dgm:pt modelId="{663D01AC-0AEF-429A-976A-D8BAC1516AD0}" type="pres">
      <dgm:prSet presAssocID="{3E0F7C42-4595-43F3-B0F0-A90ED77994A2}" presName="txThree" presStyleLbl="node3" presStyleIdx="11" presStyleCnt="12">
        <dgm:presLayoutVars>
          <dgm:chPref val="3"/>
        </dgm:presLayoutVars>
      </dgm:prSet>
      <dgm:spPr/>
    </dgm:pt>
    <dgm:pt modelId="{409483D6-90B4-4DEE-BF12-F82A050A5171}" type="pres">
      <dgm:prSet presAssocID="{3E0F7C42-4595-43F3-B0F0-A90ED77994A2}" presName="horzThree" presStyleCnt="0"/>
      <dgm:spPr/>
    </dgm:pt>
  </dgm:ptLst>
  <dgm:cxnLst>
    <dgm:cxn modelId="{76C3E311-A39E-4D33-B79B-CD3FF9BE3057}" srcId="{A21ADA44-69EE-40B7-972D-3AE98BD0EC76}" destId="{C73CBB6F-77D0-49D6-8819-5542D8149915}" srcOrd="0" destOrd="0" parTransId="{04869CF5-69E9-46B3-98E8-98D36E8101A0}" sibTransId="{9FB2F1EA-FE3A-47F0-B436-4C186ECAA5AA}"/>
    <dgm:cxn modelId="{86B2821D-EA22-46BB-A11C-EB4CC1966A63}" type="presOf" srcId="{4F181DF7-D391-4B75-AF5A-A6804C42DB8F}" destId="{221D585A-F86F-44C2-9F94-EBE0CBBD3771}" srcOrd="0" destOrd="0" presId="urn:microsoft.com/office/officeart/2005/8/layout/hierarchy4"/>
    <dgm:cxn modelId="{2A40B11F-F8E4-4151-8E28-A68A10DD0AAB}" srcId="{C73CBB6F-77D0-49D6-8819-5542D8149915}" destId="{516267CC-B590-45FB-9A45-0BDEA4F6646C}" srcOrd="1" destOrd="0" parTransId="{8F1DAED0-B5A0-4881-A3B7-E234073A1301}" sibTransId="{610C1C55-E702-44E2-AD8D-B8953747CC7A}"/>
    <dgm:cxn modelId="{16938A22-8BA7-4E4C-98A7-DBE27E20CD57}" srcId="{516267CC-B590-45FB-9A45-0BDEA4F6646C}" destId="{E4358BD0-8E1B-4513-B519-93324AFBD878}" srcOrd="1" destOrd="0" parTransId="{F77CFC25-24B4-407B-92AD-436F4876F474}" sibTransId="{C0E7AC9A-7FD8-4477-8AA7-5E7213AE6C89}"/>
    <dgm:cxn modelId="{A0D6E032-69B0-4948-AF31-9C991E3CE01E}" srcId="{1BF13C9B-BD1B-4E2E-8D30-B0DB21678E39}" destId="{4F181DF7-D391-4B75-AF5A-A6804C42DB8F}" srcOrd="2" destOrd="0" parTransId="{BA048A8E-7EBD-4B34-BDF5-74E0991D2E07}" sibTransId="{6CE5D260-AC95-45B7-A01F-23210DE7B0ED}"/>
    <dgm:cxn modelId="{23609C3B-0F59-402B-B9E5-123DC3AE269F}" type="presOf" srcId="{3E0F7C42-4595-43F3-B0F0-A90ED77994A2}" destId="{663D01AC-0AEF-429A-976A-D8BAC1516AD0}" srcOrd="0" destOrd="0" presId="urn:microsoft.com/office/officeart/2005/8/layout/hierarchy4"/>
    <dgm:cxn modelId="{FF358C3C-455C-441D-88A3-750110939259}" srcId="{1BF13C9B-BD1B-4E2E-8D30-B0DB21678E39}" destId="{A7D10DA6-63F5-4404-AF3E-E4AD992DF533}" srcOrd="4" destOrd="0" parTransId="{00418790-1AFB-4220-9116-AE530C61F934}" sibTransId="{23EEFDA8-0184-41F4-9335-10843D4A7D71}"/>
    <dgm:cxn modelId="{79F54E40-E55A-4493-8B50-47A3E981F886}" srcId="{1BF13C9B-BD1B-4E2E-8D30-B0DB21678E39}" destId="{C0997285-4B2D-4E26-9801-3C758B4647E2}" srcOrd="1" destOrd="0" parTransId="{F40D3B0B-23DE-4F8F-B5B4-AB5BD32E4945}" sibTransId="{7B97CF96-206A-426F-881C-4ED005619F43}"/>
    <dgm:cxn modelId="{829AD361-4C1C-4E7D-8D35-3A7C4DE196E4}" type="presOf" srcId="{516267CC-B590-45FB-9A45-0BDEA4F6646C}" destId="{140F6A87-1282-4F71-9124-EF93E7A6CBDE}" srcOrd="0" destOrd="0" presId="urn:microsoft.com/office/officeart/2005/8/layout/hierarchy4"/>
    <dgm:cxn modelId="{41CCAD68-5650-4459-8C02-0C84A0DA0138}" type="presOf" srcId="{C0997285-4B2D-4E26-9801-3C758B4647E2}" destId="{979CF261-EA61-48BB-B78F-7A593F679FA7}" srcOrd="0" destOrd="0" presId="urn:microsoft.com/office/officeart/2005/8/layout/hierarchy4"/>
    <dgm:cxn modelId="{0D9B5855-5F7F-4E7B-B00D-4A934372AAFB}" srcId="{1BF13C9B-BD1B-4E2E-8D30-B0DB21678E39}" destId="{F2D229E3-9D49-4D4E-80FB-46F6C1E025DC}" srcOrd="0" destOrd="0" parTransId="{3C0AB4FE-B7C6-4F37-B8EF-4A737432D4BF}" sibTransId="{68F13CB8-3A9A-4544-8C8F-1E7BB1483303}"/>
    <dgm:cxn modelId="{BC14AE56-B54A-4602-AAE7-750EA54E1ECB}" srcId="{1BF13C9B-BD1B-4E2E-8D30-B0DB21678E39}" destId="{D740D32C-FAEE-4B6C-A1C9-8DF9F6D070A7}" srcOrd="3" destOrd="0" parTransId="{340209DC-67E4-4902-BDE2-0021797F9342}" sibTransId="{75CC2C50-646E-4BCC-86E3-3A1A528EBD66}"/>
    <dgm:cxn modelId="{4360277D-DDEA-41DF-A210-FD896FFB0FD1}" type="presOf" srcId="{C73CBB6F-77D0-49D6-8819-5542D8149915}" destId="{1CEB25D7-3C69-4281-86E6-C44940EAD3D0}" srcOrd="0" destOrd="0" presId="urn:microsoft.com/office/officeart/2005/8/layout/hierarchy4"/>
    <dgm:cxn modelId="{13C58093-083E-41D0-9375-2486DC1D6075}" srcId="{1BF13C9B-BD1B-4E2E-8D30-B0DB21678E39}" destId="{0610F161-A5A0-4E7A-B7F8-E184719E7E94}" srcOrd="7" destOrd="0" parTransId="{5740BB0B-CED7-4633-A300-68B1DF838EF0}" sibTransId="{87274121-3CD6-48F5-AAA8-A180D81F31F7}"/>
    <dgm:cxn modelId="{2F64E795-1C4E-4F98-BB67-A0B642A40EFB}" srcId="{1BF13C9B-BD1B-4E2E-8D30-B0DB21678E39}" destId="{B9CBE47B-CB73-4999-86CA-9F3BE04A3573}" srcOrd="5" destOrd="0" parTransId="{C03F7AC4-4A24-4438-B511-4CAE51B7250C}" sibTransId="{5218C324-272F-45F5-BD0A-3DEF0112F68B}"/>
    <dgm:cxn modelId="{5B9AE5A0-C02E-47DA-81DE-B3F5C242684F}" type="presOf" srcId="{77E1F06D-68EA-4CD9-9DD9-250567A8FBC9}" destId="{72D4D99C-998D-4B5A-ACD2-8F9B351DC9E2}" srcOrd="0" destOrd="0" presId="urn:microsoft.com/office/officeart/2005/8/layout/hierarchy4"/>
    <dgm:cxn modelId="{9A7258A1-D8D1-4521-86FB-450EF071D53B}" srcId="{516267CC-B590-45FB-9A45-0BDEA4F6646C}" destId="{3E0F7C42-4595-43F3-B0F0-A90ED77994A2}" srcOrd="3" destOrd="0" parTransId="{981129D3-F148-48EE-8808-00C0C25993A6}" sibTransId="{8E51002C-AF62-4725-BC30-817C688B56FB}"/>
    <dgm:cxn modelId="{8143C6A1-E669-43DB-817B-5EAA5ACC7054}" srcId="{C73CBB6F-77D0-49D6-8819-5542D8149915}" destId="{1BF13C9B-BD1B-4E2E-8D30-B0DB21678E39}" srcOrd="0" destOrd="0" parTransId="{856776AB-D65C-4D48-A377-7FFC0BA1CCCE}" sibTransId="{1E4ABA0E-DBF7-407D-AFFA-E87C212C7217}"/>
    <dgm:cxn modelId="{06CEADB5-A853-4527-9991-AFBC3510C152}" type="presOf" srcId="{D740D32C-FAEE-4B6C-A1C9-8DF9F6D070A7}" destId="{36DC124B-BDDD-4056-9FDC-BEACD803CFE5}" srcOrd="0" destOrd="0" presId="urn:microsoft.com/office/officeart/2005/8/layout/hierarchy4"/>
    <dgm:cxn modelId="{0B6E32B9-BE35-4268-8AA2-6F13A5E7BF0C}" type="presOf" srcId="{C744B6E7-6442-4345-BCAD-4A1058C6500E}" destId="{FF566B94-675E-4181-B41A-F43DA76E4F8B}" srcOrd="0" destOrd="0" presId="urn:microsoft.com/office/officeart/2005/8/layout/hierarchy4"/>
    <dgm:cxn modelId="{FDC9E2C1-6627-4743-AFDC-E1DC2D3CD39F}" srcId="{1BF13C9B-BD1B-4E2E-8D30-B0DB21678E39}" destId="{3CCE41A9-1CF8-4B4D-B268-AD01F9EF523A}" srcOrd="6" destOrd="0" parTransId="{6F261302-5FB8-4ABF-85A9-79653CE2468F}" sibTransId="{6D8F0A18-02A7-48D8-B005-31300DF5D327}"/>
    <dgm:cxn modelId="{80B5C8C2-1E81-4A3F-A8D0-DC5F179F86D5}" type="presOf" srcId="{1BF13C9B-BD1B-4E2E-8D30-B0DB21678E39}" destId="{DCC39B6F-2F5C-4DE4-A631-344A37B8534A}" srcOrd="0" destOrd="0" presId="urn:microsoft.com/office/officeart/2005/8/layout/hierarchy4"/>
    <dgm:cxn modelId="{C6D505C8-4303-47B4-8C4E-148FA65553F8}" type="presOf" srcId="{B9CBE47B-CB73-4999-86CA-9F3BE04A3573}" destId="{42CF88A8-45B8-4267-AF82-BEF5613AD4AE}" srcOrd="0" destOrd="0" presId="urn:microsoft.com/office/officeart/2005/8/layout/hierarchy4"/>
    <dgm:cxn modelId="{CDE2B2CC-1817-43E0-8368-4918CC2CEE71}" srcId="{516267CC-B590-45FB-9A45-0BDEA4F6646C}" destId="{C744B6E7-6442-4345-BCAD-4A1058C6500E}" srcOrd="2" destOrd="0" parTransId="{FC204F19-1F4D-4CC5-A7C9-8204B7B3344C}" sibTransId="{4AB6F6B0-F814-459F-84B6-4DB7714B0280}"/>
    <dgm:cxn modelId="{F38E40CF-A755-45B6-945F-39A98D463BB2}" type="presOf" srcId="{A21ADA44-69EE-40B7-972D-3AE98BD0EC76}" destId="{AAD83162-2CC6-460D-9714-CFE3C522B617}" srcOrd="0" destOrd="0" presId="urn:microsoft.com/office/officeart/2005/8/layout/hierarchy4"/>
    <dgm:cxn modelId="{43260CD8-4C30-4D8C-AC2F-04D3C002B568}" type="presOf" srcId="{E4358BD0-8E1B-4513-B519-93324AFBD878}" destId="{24532802-DD0D-45AA-A4E0-57101DAC387C}" srcOrd="0" destOrd="0" presId="urn:microsoft.com/office/officeart/2005/8/layout/hierarchy4"/>
    <dgm:cxn modelId="{0A9DD9E3-0420-4AD1-B831-BED42B0FBF7F}" type="presOf" srcId="{3CCE41A9-1CF8-4B4D-B268-AD01F9EF523A}" destId="{310248D2-A4AE-45ED-BB3C-553EBBB90D9E}" srcOrd="0" destOrd="0" presId="urn:microsoft.com/office/officeart/2005/8/layout/hierarchy4"/>
    <dgm:cxn modelId="{B75C74E5-DEB3-4A5B-B398-95091AD721D8}" type="presOf" srcId="{0610F161-A5A0-4E7A-B7F8-E184719E7E94}" destId="{202FBD62-C52B-4AC0-9523-08BB792E9B23}" srcOrd="0" destOrd="0" presId="urn:microsoft.com/office/officeart/2005/8/layout/hierarchy4"/>
    <dgm:cxn modelId="{288DC1E8-0AE2-46A8-A340-FA3AEA84C266}" type="presOf" srcId="{A7D10DA6-63F5-4404-AF3E-E4AD992DF533}" destId="{213B8114-680C-4887-B6EA-7BF1A2BA8BB0}" srcOrd="0" destOrd="0" presId="urn:microsoft.com/office/officeart/2005/8/layout/hierarchy4"/>
    <dgm:cxn modelId="{F3F238EB-3BA5-4604-85FC-95C4DD12F5ED}" type="presOf" srcId="{F2D229E3-9D49-4D4E-80FB-46F6C1E025DC}" destId="{8CAFC637-4A89-4791-BE18-9B5AD27113F4}" srcOrd="0" destOrd="0" presId="urn:microsoft.com/office/officeart/2005/8/layout/hierarchy4"/>
    <dgm:cxn modelId="{2301CCF2-B643-4A17-AAAF-00ECFEC9AB47}" srcId="{516267CC-B590-45FB-9A45-0BDEA4F6646C}" destId="{77E1F06D-68EA-4CD9-9DD9-250567A8FBC9}" srcOrd="0" destOrd="0" parTransId="{E9BE7461-CC75-4A32-AC47-F75FA66D7883}" sibTransId="{0FD2AC6B-AB08-4B7C-B3CF-5C0EAE0DEF38}"/>
    <dgm:cxn modelId="{51017ACC-7079-47F8-BB16-5EC6A35AB0D4}" type="presParOf" srcId="{AAD83162-2CC6-460D-9714-CFE3C522B617}" destId="{601C423B-4C21-49D7-9A65-89B5E849384C}" srcOrd="0" destOrd="0" presId="urn:microsoft.com/office/officeart/2005/8/layout/hierarchy4"/>
    <dgm:cxn modelId="{7770DE5A-85DF-4A05-845C-1FC0326CE4A3}" type="presParOf" srcId="{601C423B-4C21-49D7-9A65-89B5E849384C}" destId="{1CEB25D7-3C69-4281-86E6-C44940EAD3D0}" srcOrd="0" destOrd="0" presId="urn:microsoft.com/office/officeart/2005/8/layout/hierarchy4"/>
    <dgm:cxn modelId="{A3B4AE51-6912-4EAA-892D-B80096516659}" type="presParOf" srcId="{601C423B-4C21-49D7-9A65-89B5E849384C}" destId="{B6D76B4D-4542-4C6B-88E5-3CE51C0FFAE4}" srcOrd="1" destOrd="0" presId="urn:microsoft.com/office/officeart/2005/8/layout/hierarchy4"/>
    <dgm:cxn modelId="{8533DA65-11A7-4A10-BFA1-47710158E0E6}" type="presParOf" srcId="{601C423B-4C21-49D7-9A65-89B5E849384C}" destId="{4325D560-FADB-44DE-841E-672EAAC9ECC1}" srcOrd="2" destOrd="0" presId="urn:microsoft.com/office/officeart/2005/8/layout/hierarchy4"/>
    <dgm:cxn modelId="{4C7B798A-D7F5-4B7A-8D99-B820F4E4BBD3}" type="presParOf" srcId="{4325D560-FADB-44DE-841E-672EAAC9ECC1}" destId="{570A9786-C868-4EEA-8050-5A5418CCF0DA}" srcOrd="0" destOrd="0" presId="urn:microsoft.com/office/officeart/2005/8/layout/hierarchy4"/>
    <dgm:cxn modelId="{CA6E7A76-ABFA-4199-9E38-EAF75A68F9BF}" type="presParOf" srcId="{570A9786-C868-4EEA-8050-5A5418CCF0DA}" destId="{DCC39B6F-2F5C-4DE4-A631-344A37B8534A}" srcOrd="0" destOrd="0" presId="urn:microsoft.com/office/officeart/2005/8/layout/hierarchy4"/>
    <dgm:cxn modelId="{C694493D-B826-479E-829F-C925BACE9BBC}" type="presParOf" srcId="{570A9786-C868-4EEA-8050-5A5418CCF0DA}" destId="{B63694F5-1EAB-41FC-918D-3E3E464977FC}" srcOrd="1" destOrd="0" presId="urn:microsoft.com/office/officeart/2005/8/layout/hierarchy4"/>
    <dgm:cxn modelId="{9868FD24-7940-4F35-A1C9-017809EC6073}" type="presParOf" srcId="{570A9786-C868-4EEA-8050-5A5418CCF0DA}" destId="{C1E6FC6C-D7E6-4AC9-B2CD-7E84A36D154F}" srcOrd="2" destOrd="0" presId="urn:microsoft.com/office/officeart/2005/8/layout/hierarchy4"/>
    <dgm:cxn modelId="{C4D47194-7AE3-44F3-9F87-B30FBDF2F489}" type="presParOf" srcId="{C1E6FC6C-D7E6-4AC9-B2CD-7E84A36D154F}" destId="{18EC22C6-7D0D-4CE0-ADC8-1E163757454A}" srcOrd="0" destOrd="0" presId="urn:microsoft.com/office/officeart/2005/8/layout/hierarchy4"/>
    <dgm:cxn modelId="{CEE8126D-665A-4DF8-BF7D-0118EFD7D9E4}" type="presParOf" srcId="{18EC22C6-7D0D-4CE0-ADC8-1E163757454A}" destId="{8CAFC637-4A89-4791-BE18-9B5AD27113F4}" srcOrd="0" destOrd="0" presId="urn:microsoft.com/office/officeart/2005/8/layout/hierarchy4"/>
    <dgm:cxn modelId="{804BEEF2-B472-48A5-BEF4-4636CFBCC92B}" type="presParOf" srcId="{18EC22C6-7D0D-4CE0-ADC8-1E163757454A}" destId="{C7A8FFC7-1516-478B-A7E7-A89A9C4F9FAB}" srcOrd="1" destOrd="0" presId="urn:microsoft.com/office/officeart/2005/8/layout/hierarchy4"/>
    <dgm:cxn modelId="{7934FE12-AB00-4358-B77C-8B97D76ABA90}" type="presParOf" srcId="{C1E6FC6C-D7E6-4AC9-B2CD-7E84A36D154F}" destId="{5AB9A50D-DA1B-4AB0-B2CD-F9A790704EF6}" srcOrd="1" destOrd="0" presId="urn:microsoft.com/office/officeart/2005/8/layout/hierarchy4"/>
    <dgm:cxn modelId="{68E96232-A98C-4986-B4EE-ECD8D98EDE06}" type="presParOf" srcId="{C1E6FC6C-D7E6-4AC9-B2CD-7E84A36D154F}" destId="{1BB8A512-3199-40B2-ACB8-61D11194EB5B}" srcOrd="2" destOrd="0" presId="urn:microsoft.com/office/officeart/2005/8/layout/hierarchy4"/>
    <dgm:cxn modelId="{965B7E3D-D435-4656-A85E-02C13A74DEA1}" type="presParOf" srcId="{1BB8A512-3199-40B2-ACB8-61D11194EB5B}" destId="{979CF261-EA61-48BB-B78F-7A593F679FA7}" srcOrd="0" destOrd="0" presId="urn:microsoft.com/office/officeart/2005/8/layout/hierarchy4"/>
    <dgm:cxn modelId="{8CD246C0-7196-4BF5-9BD2-28AC41F331EC}" type="presParOf" srcId="{1BB8A512-3199-40B2-ACB8-61D11194EB5B}" destId="{752AC5DA-CC41-4EED-BEA9-6BC84DF1A3E2}" srcOrd="1" destOrd="0" presId="urn:microsoft.com/office/officeart/2005/8/layout/hierarchy4"/>
    <dgm:cxn modelId="{3FAD0F07-AEB0-4E5D-A25C-2BA513638EB9}" type="presParOf" srcId="{C1E6FC6C-D7E6-4AC9-B2CD-7E84A36D154F}" destId="{609B71DC-E3F9-4FE9-A7AD-37CC697D1AF8}" srcOrd="3" destOrd="0" presId="urn:microsoft.com/office/officeart/2005/8/layout/hierarchy4"/>
    <dgm:cxn modelId="{3EC15E9F-0981-49E1-916D-9249E3DA88B4}" type="presParOf" srcId="{C1E6FC6C-D7E6-4AC9-B2CD-7E84A36D154F}" destId="{47A1F87B-D555-4149-9C3F-DFB41B2680D9}" srcOrd="4" destOrd="0" presId="urn:microsoft.com/office/officeart/2005/8/layout/hierarchy4"/>
    <dgm:cxn modelId="{97FE727F-477A-4ABD-BEF3-14F5F71F720D}" type="presParOf" srcId="{47A1F87B-D555-4149-9C3F-DFB41B2680D9}" destId="{221D585A-F86F-44C2-9F94-EBE0CBBD3771}" srcOrd="0" destOrd="0" presId="urn:microsoft.com/office/officeart/2005/8/layout/hierarchy4"/>
    <dgm:cxn modelId="{6877BCCC-7C74-438A-BA95-7BBC8448284E}" type="presParOf" srcId="{47A1F87B-D555-4149-9C3F-DFB41B2680D9}" destId="{FEFF0BA3-B4CF-48BD-B242-D25DB60DEE52}" srcOrd="1" destOrd="0" presId="urn:microsoft.com/office/officeart/2005/8/layout/hierarchy4"/>
    <dgm:cxn modelId="{9815F227-11E2-4019-AD87-E6A7E138D33D}" type="presParOf" srcId="{C1E6FC6C-D7E6-4AC9-B2CD-7E84A36D154F}" destId="{22087996-CD78-4C78-8FA6-A875B569EF23}" srcOrd="5" destOrd="0" presId="urn:microsoft.com/office/officeart/2005/8/layout/hierarchy4"/>
    <dgm:cxn modelId="{B61B043D-1BDA-419E-9329-0F7AD71A59F8}" type="presParOf" srcId="{C1E6FC6C-D7E6-4AC9-B2CD-7E84A36D154F}" destId="{F54B9AEB-AED9-4730-8E05-DF876533A209}" srcOrd="6" destOrd="0" presId="urn:microsoft.com/office/officeart/2005/8/layout/hierarchy4"/>
    <dgm:cxn modelId="{280EF538-ECC7-48D4-865E-7990CC69C7A4}" type="presParOf" srcId="{F54B9AEB-AED9-4730-8E05-DF876533A209}" destId="{36DC124B-BDDD-4056-9FDC-BEACD803CFE5}" srcOrd="0" destOrd="0" presId="urn:microsoft.com/office/officeart/2005/8/layout/hierarchy4"/>
    <dgm:cxn modelId="{B7716C7E-6AC2-4121-8AAD-E04150394DCB}" type="presParOf" srcId="{F54B9AEB-AED9-4730-8E05-DF876533A209}" destId="{94714BCC-55C9-4E89-999B-C4E7A41C3518}" srcOrd="1" destOrd="0" presId="urn:microsoft.com/office/officeart/2005/8/layout/hierarchy4"/>
    <dgm:cxn modelId="{114581F0-9EA7-496C-8DE0-D098954B2481}" type="presParOf" srcId="{C1E6FC6C-D7E6-4AC9-B2CD-7E84A36D154F}" destId="{DEA8908F-F8CC-4F34-BCFE-C22955871794}" srcOrd="7" destOrd="0" presId="urn:microsoft.com/office/officeart/2005/8/layout/hierarchy4"/>
    <dgm:cxn modelId="{091205DC-24FA-4B5D-B3C3-3ECA9CED3292}" type="presParOf" srcId="{C1E6FC6C-D7E6-4AC9-B2CD-7E84A36D154F}" destId="{7F264D1D-1762-4200-9128-5F8E7AAB1D95}" srcOrd="8" destOrd="0" presId="urn:microsoft.com/office/officeart/2005/8/layout/hierarchy4"/>
    <dgm:cxn modelId="{3180958C-01CA-4C2F-ACFA-FE9398C58F84}" type="presParOf" srcId="{7F264D1D-1762-4200-9128-5F8E7AAB1D95}" destId="{213B8114-680C-4887-B6EA-7BF1A2BA8BB0}" srcOrd="0" destOrd="0" presId="urn:microsoft.com/office/officeart/2005/8/layout/hierarchy4"/>
    <dgm:cxn modelId="{32D91643-36C1-443E-B5F4-B8C97F88BC5F}" type="presParOf" srcId="{7F264D1D-1762-4200-9128-5F8E7AAB1D95}" destId="{FD572689-FCF5-4611-BD5F-22F00439D165}" srcOrd="1" destOrd="0" presId="urn:microsoft.com/office/officeart/2005/8/layout/hierarchy4"/>
    <dgm:cxn modelId="{0038A622-2556-4984-9E98-32C6418A746C}" type="presParOf" srcId="{C1E6FC6C-D7E6-4AC9-B2CD-7E84A36D154F}" destId="{E3D5259A-F159-4AB2-86AD-7744298BF891}" srcOrd="9" destOrd="0" presId="urn:microsoft.com/office/officeart/2005/8/layout/hierarchy4"/>
    <dgm:cxn modelId="{5E40A1A0-1109-40A5-BC1F-894CABA2BE45}" type="presParOf" srcId="{C1E6FC6C-D7E6-4AC9-B2CD-7E84A36D154F}" destId="{362F512E-D724-43C8-A27C-11D189B0C334}" srcOrd="10" destOrd="0" presId="urn:microsoft.com/office/officeart/2005/8/layout/hierarchy4"/>
    <dgm:cxn modelId="{2E61BB8A-F6B2-4E8C-ACAC-A51888BEBB85}" type="presParOf" srcId="{362F512E-D724-43C8-A27C-11D189B0C334}" destId="{42CF88A8-45B8-4267-AF82-BEF5613AD4AE}" srcOrd="0" destOrd="0" presId="urn:microsoft.com/office/officeart/2005/8/layout/hierarchy4"/>
    <dgm:cxn modelId="{FC0BF383-FFBF-479A-8B44-034EE8EE2D22}" type="presParOf" srcId="{362F512E-D724-43C8-A27C-11D189B0C334}" destId="{4F7F8F76-4BF6-4454-8D14-BC8ED26735FD}" srcOrd="1" destOrd="0" presId="urn:microsoft.com/office/officeart/2005/8/layout/hierarchy4"/>
    <dgm:cxn modelId="{7EDFBEBA-99C3-4D9A-BDDD-952E4CA6073F}" type="presParOf" srcId="{C1E6FC6C-D7E6-4AC9-B2CD-7E84A36D154F}" destId="{6138B552-D0DF-454B-82A2-AB77517B3D31}" srcOrd="11" destOrd="0" presId="urn:microsoft.com/office/officeart/2005/8/layout/hierarchy4"/>
    <dgm:cxn modelId="{87D4AFE2-4F64-4878-BFC2-7B23BF6A4642}" type="presParOf" srcId="{C1E6FC6C-D7E6-4AC9-B2CD-7E84A36D154F}" destId="{24E72AED-6E85-47A7-9714-9E42FB52A770}" srcOrd="12" destOrd="0" presId="urn:microsoft.com/office/officeart/2005/8/layout/hierarchy4"/>
    <dgm:cxn modelId="{AED277E2-9B8F-47D6-ABF5-7D5166E40D5C}" type="presParOf" srcId="{24E72AED-6E85-47A7-9714-9E42FB52A770}" destId="{310248D2-A4AE-45ED-BB3C-553EBBB90D9E}" srcOrd="0" destOrd="0" presId="urn:microsoft.com/office/officeart/2005/8/layout/hierarchy4"/>
    <dgm:cxn modelId="{0B6DA6EB-AB9C-4E28-949D-9E6D5E7C009F}" type="presParOf" srcId="{24E72AED-6E85-47A7-9714-9E42FB52A770}" destId="{FD3E6F29-53FF-42CA-A806-1D68582F0A45}" srcOrd="1" destOrd="0" presId="urn:microsoft.com/office/officeart/2005/8/layout/hierarchy4"/>
    <dgm:cxn modelId="{BAB2B2DA-6452-4F55-A086-8F4574943B1C}" type="presParOf" srcId="{C1E6FC6C-D7E6-4AC9-B2CD-7E84A36D154F}" destId="{234FAF5C-A98B-4059-9800-F52D3C6592B1}" srcOrd="13" destOrd="0" presId="urn:microsoft.com/office/officeart/2005/8/layout/hierarchy4"/>
    <dgm:cxn modelId="{C5226B23-F158-4DFB-9DA5-F38F65983C37}" type="presParOf" srcId="{C1E6FC6C-D7E6-4AC9-B2CD-7E84A36D154F}" destId="{7BAAD50A-F5AB-4D1F-84B2-1ECA2B36AEE3}" srcOrd="14" destOrd="0" presId="urn:microsoft.com/office/officeart/2005/8/layout/hierarchy4"/>
    <dgm:cxn modelId="{363F903C-B3FE-4F79-B2FF-B2C25A022E16}" type="presParOf" srcId="{7BAAD50A-F5AB-4D1F-84B2-1ECA2B36AEE3}" destId="{202FBD62-C52B-4AC0-9523-08BB792E9B23}" srcOrd="0" destOrd="0" presId="urn:microsoft.com/office/officeart/2005/8/layout/hierarchy4"/>
    <dgm:cxn modelId="{CAB957E1-968F-4338-A32E-40CCAAF60CDB}" type="presParOf" srcId="{7BAAD50A-F5AB-4D1F-84B2-1ECA2B36AEE3}" destId="{1C7A853D-3EA7-42E7-A92C-16B6C1A84AC2}" srcOrd="1" destOrd="0" presId="urn:microsoft.com/office/officeart/2005/8/layout/hierarchy4"/>
    <dgm:cxn modelId="{94555515-DCE7-4002-935F-4A856440CED3}" type="presParOf" srcId="{4325D560-FADB-44DE-841E-672EAAC9ECC1}" destId="{31B2359A-4C70-4A8D-BB42-381B46DF75CF}" srcOrd="1" destOrd="0" presId="urn:microsoft.com/office/officeart/2005/8/layout/hierarchy4"/>
    <dgm:cxn modelId="{5EC52DE7-A57F-4CA6-B24C-ADA9ADA88801}" type="presParOf" srcId="{4325D560-FADB-44DE-841E-672EAAC9ECC1}" destId="{B84140E2-C131-4FFE-B474-826BF3E80764}" srcOrd="2" destOrd="0" presId="urn:microsoft.com/office/officeart/2005/8/layout/hierarchy4"/>
    <dgm:cxn modelId="{3FA459D3-169C-484E-B3F9-3E1951771791}" type="presParOf" srcId="{B84140E2-C131-4FFE-B474-826BF3E80764}" destId="{140F6A87-1282-4F71-9124-EF93E7A6CBDE}" srcOrd="0" destOrd="0" presId="urn:microsoft.com/office/officeart/2005/8/layout/hierarchy4"/>
    <dgm:cxn modelId="{CF6EFC85-C4BC-4B6F-A544-625D173CCC61}" type="presParOf" srcId="{B84140E2-C131-4FFE-B474-826BF3E80764}" destId="{1A02DFE4-6DE9-413B-8B5F-32A92B8262A1}" srcOrd="1" destOrd="0" presId="urn:microsoft.com/office/officeart/2005/8/layout/hierarchy4"/>
    <dgm:cxn modelId="{7F1FE560-F84C-4A6A-9910-933698D7315A}" type="presParOf" srcId="{B84140E2-C131-4FFE-B474-826BF3E80764}" destId="{5F20EAE3-0959-4D42-87B8-5D38B9F80749}" srcOrd="2" destOrd="0" presId="urn:microsoft.com/office/officeart/2005/8/layout/hierarchy4"/>
    <dgm:cxn modelId="{3D5FD44D-47A1-40A4-8B3D-AF798CD470FE}" type="presParOf" srcId="{5F20EAE3-0959-4D42-87B8-5D38B9F80749}" destId="{61BC7A50-2C58-451E-ADFE-81065FD6D1BE}" srcOrd="0" destOrd="0" presId="urn:microsoft.com/office/officeart/2005/8/layout/hierarchy4"/>
    <dgm:cxn modelId="{401458CA-686F-469C-ACEB-310B57865059}" type="presParOf" srcId="{61BC7A50-2C58-451E-ADFE-81065FD6D1BE}" destId="{72D4D99C-998D-4B5A-ACD2-8F9B351DC9E2}" srcOrd="0" destOrd="0" presId="urn:microsoft.com/office/officeart/2005/8/layout/hierarchy4"/>
    <dgm:cxn modelId="{A9E0C10C-88FB-4BDE-98D0-CCC6FEDA6621}" type="presParOf" srcId="{61BC7A50-2C58-451E-ADFE-81065FD6D1BE}" destId="{E1A59FE6-BFCD-4B2E-A7F2-81D82BA761C5}" srcOrd="1" destOrd="0" presId="urn:microsoft.com/office/officeart/2005/8/layout/hierarchy4"/>
    <dgm:cxn modelId="{EB72492A-13A9-4ECD-AB26-833F2ADDFAD1}" type="presParOf" srcId="{5F20EAE3-0959-4D42-87B8-5D38B9F80749}" destId="{2141E684-DFB4-415B-8636-5F8CADB8F26C}" srcOrd="1" destOrd="0" presId="urn:microsoft.com/office/officeart/2005/8/layout/hierarchy4"/>
    <dgm:cxn modelId="{A5E21C68-DEE7-4149-9B49-068355F11171}" type="presParOf" srcId="{5F20EAE3-0959-4D42-87B8-5D38B9F80749}" destId="{85B6575F-C7E4-47FD-B4C0-C0E099744FC9}" srcOrd="2" destOrd="0" presId="urn:microsoft.com/office/officeart/2005/8/layout/hierarchy4"/>
    <dgm:cxn modelId="{80042E2A-DFD2-4B9B-8D7B-FD2D4E14CBE4}" type="presParOf" srcId="{85B6575F-C7E4-47FD-B4C0-C0E099744FC9}" destId="{24532802-DD0D-45AA-A4E0-57101DAC387C}" srcOrd="0" destOrd="0" presId="urn:microsoft.com/office/officeart/2005/8/layout/hierarchy4"/>
    <dgm:cxn modelId="{1124AB20-440C-4A4D-805E-A3D2AD83FCA7}" type="presParOf" srcId="{85B6575F-C7E4-47FD-B4C0-C0E099744FC9}" destId="{D916F2AF-659F-4F36-A5F7-26D7D828F513}" srcOrd="1" destOrd="0" presId="urn:microsoft.com/office/officeart/2005/8/layout/hierarchy4"/>
    <dgm:cxn modelId="{35C8298C-06F6-4208-84EE-20EE3E1CD949}" type="presParOf" srcId="{5F20EAE3-0959-4D42-87B8-5D38B9F80749}" destId="{C93B1DD0-4A1C-46EA-9A29-B09712C00B2D}" srcOrd="3" destOrd="0" presId="urn:microsoft.com/office/officeart/2005/8/layout/hierarchy4"/>
    <dgm:cxn modelId="{90FE54C7-192A-49EB-A553-DABBA69AF0EA}" type="presParOf" srcId="{5F20EAE3-0959-4D42-87B8-5D38B9F80749}" destId="{41D576D2-AF81-41C7-8568-24C783784AA5}" srcOrd="4" destOrd="0" presId="urn:microsoft.com/office/officeart/2005/8/layout/hierarchy4"/>
    <dgm:cxn modelId="{12AC5623-F9E1-4922-8611-579B35E4CAC3}" type="presParOf" srcId="{41D576D2-AF81-41C7-8568-24C783784AA5}" destId="{FF566B94-675E-4181-B41A-F43DA76E4F8B}" srcOrd="0" destOrd="0" presId="urn:microsoft.com/office/officeart/2005/8/layout/hierarchy4"/>
    <dgm:cxn modelId="{713AB187-F68E-4032-9863-AFF4AA908D5D}" type="presParOf" srcId="{41D576D2-AF81-41C7-8568-24C783784AA5}" destId="{B42F7460-692A-4C32-B0A2-A51AF608995D}" srcOrd="1" destOrd="0" presId="urn:microsoft.com/office/officeart/2005/8/layout/hierarchy4"/>
    <dgm:cxn modelId="{9D025B58-0939-4B81-97DB-34BA796780C6}" type="presParOf" srcId="{5F20EAE3-0959-4D42-87B8-5D38B9F80749}" destId="{C530601D-156C-4F9E-BED4-410C4D575BF6}" srcOrd="5" destOrd="0" presId="urn:microsoft.com/office/officeart/2005/8/layout/hierarchy4"/>
    <dgm:cxn modelId="{65F1D312-5858-4477-80C7-0EB2345431FE}" type="presParOf" srcId="{5F20EAE3-0959-4D42-87B8-5D38B9F80749}" destId="{C11765FC-A50F-445A-BF27-15B013944486}" srcOrd="6" destOrd="0" presId="urn:microsoft.com/office/officeart/2005/8/layout/hierarchy4"/>
    <dgm:cxn modelId="{B857B81A-6EDA-46A3-ABF1-74DA384671C0}" type="presParOf" srcId="{C11765FC-A50F-445A-BF27-15B013944486}" destId="{663D01AC-0AEF-429A-976A-D8BAC1516AD0}" srcOrd="0" destOrd="0" presId="urn:microsoft.com/office/officeart/2005/8/layout/hierarchy4"/>
    <dgm:cxn modelId="{B4CD4D8B-5D98-47D8-B353-8C3899B61293}" type="presParOf" srcId="{C11765FC-A50F-445A-BF27-15B013944486}" destId="{409483D6-90B4-4DEE-BF12-F82A050A517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1978726-C371-4869-9C24-4B2B7ADF65E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8093F41-07B0-4C68-8FA3-D61A37BFB174}">
      <dgm:prSet phldrT="[文本]" custT="1"/>
      <dgm:spPr/>
      <dgm:t>
        <a:bodyPr/>
        <a:lstStyle/>
        <a:p>
          <a:r>
            <a:rPr lang="zh-CN" altLang="en-US" sz="2000" b="1">
              <a:latin typeface="+mn-lt"/>
              <a:ea typeface="+mn-ea"/>
              <a:cs typeface="+mn-ea"/>
              <a:sym typeface="+mn-lt"/>
            </a:rPr>
            <a:t>课程实施</a:t>
          </a:r>
          <a:endParaRPr lang="zh-CN" altLang="en-US" sz="2000" b="1" dirty="0">
            <a:latin typeface="+mn-lt"/>
            <a:ea typeface="+mn-ea"/>
            <a:cs typeface="+mn-ea"/>
            <a:sym typeface="+mn-lt"/>
          </a:endParaRPr>
        </a:p>
      </dgm:t>
    </dgm:pt>
    <dgm:pt modelId="{D461026C-1FC3-49A7-A44E-6B13737E2550}" type="parTrans" cxnId="{F93A6100-9258-40A9-984B-CD1B79301424}">
      <dgm:prSet/>
      <dgm:spPr/>
      <dgm:t>
        <a:bodyPr/>
        <a:lstStyle/>
        <a:p>
          <a:endParaRPr lang="zh-CN" altLang="en-US"/>
        </a:p>
      </dgm:t>
    </dgm:pt>
    <dgm:pt modelId="{4ABEE118-426E-4DF1-A6DC-F2E463794698}" type="sibTrans" cxnId="{F93A6100-9258-40A9-984B-CD1B79301424}">
      <dgm:prSet/>
      <dgm:spPr/>
      <dgm:t>
        <a:bodyPr/>
        <a:lstStyle/>
        <a:p>
          <a:endParaRPr lang="zh-CN" altLang="en-US"/>
        </a:p>
      </dgm:t>
    </dgm:pt>
    <dgm:pt modelId="{D550EC9F-B5BE-4E3C-B28C-C67051852D73}">
      <dgm:prSet/>
      <dgm:spPr/>
      <dgm:t>
        <a:bodyPr/>
        <a:lstStyle/>
        <a:p>
          <a:r>
            <a:rPr lang="zh-CN" altLang="en-US" dirty="0">
              <a:latin typeface="+mn-lt"/>
              <a:ea typeface="+mn-ea"/>
              <a:cs typeface="+mn-ea"/>
              <a:sym typeface="+mn-lt"/>
            </a:rPr>
            <a:t>课程主要包含</a:t>
          </a:r>
          <a:r>
            <a:rPr lang="en-US" altLang="en-US" dirty="0">
              <a:latin typeface="+mn-lt"/>
              <a:ea typeface="+mn-ea"/>
              <a:cs typeface="+mn-ea"/>
              <a:sym typeface="+mn-lt"/>
            </a:rPr>
            <a:t>8</a:t>
          </a:r>
          <a:r>
            <a:rPr lang="zh-CN" altLang="en-US" dirty="0">
              <a:latin typeface="+mn-lt"/>
              <a:ea typeface="+mn-ea"/>
              <a:cs typeface="+mn-ea"/>
              <a:sym typeface="+mn-lt"/>
            </a:rPr>
            <a:t>个基本模块（必选，</a:t>
          </a:r>
          <a:r>
            <a:rPr lang="en-US" altLang="en-US" dirty="0">
              <a:latin typeface="+mn-lt"/>
              <a:ea typeface="+mn-ea"/>
              <a:cs typeface="+mn-ea"/>
              <a:sym typeface="+mn-lt"/>
            </a:rPr>
            <a:t>48</a:t>
          </a:r>
          <a:r>
            <a:rPr lang="zh-CN" altLang="en-US" dirty="0">
              <a:latin typeface="+mn-lt"/>
              <a:ea typeface="+mn-ea"/>
              <a:cs typeface="+mn-ea"/>
              <a:sym typeface="+mn-lt"/>
            </a:rPr>
            <a:t>学时）和</a:t>
          </a:r>
          <a:r>
            <a:rPr lang="en-US" altLang="en-US" dirty="0">
              <a:latin typeface="+mn-lt"/>
              <a:ea typeface="+mn-ea"/>
              <a:cs typeface="+mn-ea"/>
              <a:sym typeface="+mn-lt"/>
            </a:rPr>
            <a:t>4</a:t>
          </a:r>
          <a:r>
            <a:rPr lang="zh-CN" altLang="en-US" dirty="0">
              <a:latin typeface="+mn-lt"/>
              <a:ea typeface="+mn-ea"/>
              <a:cs typeface="+mn-ea"/>
              <a:sym typeface="+mn-lt"/>
            </a:rPr>
            <a:t>个综合系统（</a:t>
          </a:r>
          <a:r>
            <a:rPr lang="en-US" altLang="en-US" dirty="0">
              <a:latin typeface="+mn-lt"/>
              <a:ea typeface="+mn-ea"/>
              <a:cs typeface="+mn-ea"/>
              <a:sym typeface="+mn-lt"/>
            </a:rPr>
            <a:t>4</a:t>
          </a:r>
          <a:r>
            <a:rPr lang="zh-CN" altLang="en-US" dirty="0">
              <a:latin typeface="+mn-lt"/>
              <a:ea typeface="+mn-ea"/>
              <a:cs typeface="+mn-ea"/>
              <a:sym typeface="+mn-lt"/>
            </a:rPr>
            <a:t>选</a:t>
          </a:r>
          <a:r>
            <a:rPr lang="en-US" altLang="en-US" dirty="0">
              <a:latin typeface="+mn-lt"/>
              <a:ea typeface="+mn-ea"/>
              <a:cs typeface="+mn-ea"/>
              <a:sym typeface="+mn-lt"/>
            </a:rPr>
            <a:t>1</a:t>
          </a:r>
          <a:r>
            <a:rPr lang="zh-CN" altLang="en-US" dirty="0">
              <a:latin typeface="+mn-lt"/>
              <a:ea typeface="+mn-ea"/>
              <a:cs typeface="+mn-ea"/>
              <a:sym typeface="+mn-lt"/>
            </a:rPr>
            <a:t>，</a:t>
          </a:r>
          <a:r>
            <a:rPr lang="en-US" altLang="en-US" dirty="0">
              <a:latin typeface="+mn-lt"/>
              <a:ea typeface="+mn-ea"/>
              <a:cs typeface="+mn-ea"/>
              <a:sym typeface="+mn-lt"/>
            </a:rPr>
            <a:t>16</a:t>
          </a:r>
          <a:r>
            <a:rPr lang="zh-CN" altLang="en-US" dirty="0">
              <a:latin typeface="+mn-lt"/>
              <a:ea typeface="+mn-ea"/>
              <a:cs typeface="+mn-ea"/>
              <a:sym typeface="+mn-lt"/>
            </a:rPr>
            <a:t>学时），共 </a:t>
          </a:r>
          <a:r>
            <a:rPr lang="en-US" altLang="zh-CN" dirty="0">
              <a:latin typeface="+mn-lt"/>
              <a:ea typeface="+mn-ea"/>
              <a:cs typeface="+mn-ea"/>
              <a:sym typeface="+mn-lt"/>
            </a:rPr>
            <a:t>3</a:t>
          </a:r>
          <a:r>
            <a:rPr lang="en-US" altLang="en-US" dirty="0">
              <a:latin typeface="+mn-lt"/>
              <a:ea typeface="+mn-ea"/>
              <a:cs typeface="+mn-ea"/>
              <a:sym typeface="+mn-lt"/>
            </a:rPr>
            <a:t> </a:t>
          </a:r>
          <a:r>
            <a:rPr lang="zh-CN" altLang="en-US" dirty="0">
              <a:latin typeface="+mn-lt"/>
              <a:ea typeface="+mn-ea"/>
              <a:cs typeface="+mn-ea"/>
              <a:sym typeface="+mn-lt"/>
            </a:rPr>
            <a:t>学分、</a:t>
          </a:r>
          <a:r>
            <a:rPr lang="en-US" altLang="en-US" dirty="0">
              <a:latin typeface="+mn-lt"/>
              <a:ea typeface="+mn-ea"/>
              <a:cs typeface="+mn-ea"/>
              <a:sym typeface="+mn-lt"/>
            </a:rPr>
            <a:t>64</a:t>
          </a:r>
          <a:r>
            <a:rPr lang="zh-CN" altLang="en-US" dirty="0">
              <a:latin typeface="+mn-lt"/>
              <a:ea typeface="+mn-ea"/>
              <a:cs typeface="+mn-ea"/>
              <a:sym typeface="+mn-lt"/>
            </a:rPr>
            <a:t>学时 ，实行平行班分组教学；</a:t>
          </a:r>
        </a:p>
      </dgm:t>
    </dgm:pt>
    <dgm:pt modelId="{FCC4B5C3-EDCF-4C34-9B18-9876B3649D5F}" type="parTrans" cxnId="{374D53E5-093B-424F-B8B5-370BFFE46DB6}">
      <dgm:prSet/>
      <dgm:spPr/>
      <dgm:t>
        <a:bodyPr/>
        <a:lstStyle/>
        <a:p>
          <a:endParaRPr lang="zh-CN" altLang="en-US"/>
        </a:p>
      </dgm:t>
    </dgm:pt>
    <dgm:pt modelId="{44B51E04-2230-449C-B2D2-33F1144CC66E}" type="sibTrans" cxnId="{374D53E5-093B-424F-B8B5-370BFFE46DB6}">
      <dgm:prSet/>
      <dgm:spPr/>
      <dgm:t>
        <a:bodyPr/>
        <a:lstStyle/>
        <a:p>
          <a:endParaRPr lang="zh-CN" altLang="en-US"/>
        </a:p>
      </dgm:t>
    </dgm:pt>
    <dgm:pt modelId="{9D107495-8730-47E6-8B60-474381170F42}">
      <dgm:prSet/>
      <dgm:spPr/>
      <dgm:t>
        <a:bodyPr/>
        <a:lstStyle/>
        <a:p>
          <a:r>
            <a:rPr lang="zh-CN" altLang="en-US" dirty="0">
              <a:latin typeface="+mn-lt"/>
              <a:ea typeface="+mn-ea"/>
              <a:cs typeface="+mn-ea"/>
              <a:sym typeface="+mn-lt"/>
            </a:rPr>
            <a:t>该课程作为必修课列入工程师学院全日制工程专业学位研究生培养方案。</a:t>
          </a:r>
        </a:p>
      </dgm:t>
    </dgm:pt>
    <dgm:pt modelId="{03610672-6F4D-4F56-B440-85ECE7D47AD0}" type="parTrans" cxnId="{DC55984F-4EA7-4EE6-AAED-9B0FBFC4ECC1}">
      <dgm:prSet/>
      <dgm:spPr/>
      <dgm:t>
        <a:bodyPr/>
        <a:lstStyle/>
        <a:p>
          <a:endParaRPr lang="zh-CN" altLang="en-US"/>
        </a:p>
      </dgm:t>
    </dgm:pt>
    <dgm:pt modelId="{78593334-29FA-4458-9F40-10787894654B}" type="sibTrans" cxnId="{DC55984F-4EA7-4EE6-AAED-9B0FBFC4ECC1}">
      <dgm:prSet/>
      <dgm:spPr/>
      <dgm:t>
        <a:bodyPr/>
        <a:lstStyle/>
        <a:p>
          <a:endParaRPr lang="zh-CN" altLang="en-US"/>
        </a:p>
      </dgm:t>
    </dgm:pt>
    <dgm:pt modelId="{90B6DA8B-B4A2-41B2-89EE-6400A04AE7A4}">
      <dgm:prSet custT="1"/>
      <dgm:spPr/>
      <dgm:t>
        <a:bodyPr/>
        <a:lstStyle/>
        <a:p>
          <a:r>
            <a:rPr lang="zh-CN" altLang="en-US" sz="2000" b="1" dirty="0">
              <a:latin typeface="+mn-lt"/>
              <a:ea typeface="+mn-ea"/>
              <a:cs typeface="+mn-ea"/>
              <a:sym typeface="+mn-lt"/>
            </a:rPr>
            <a:t>课程考核</a:t>
          </a:r>
          <a:r>
            <a:rPr lang="en-US" altLang="en-US" sz="2000" b="1" dirty="0">
              <a:latin typeface="+mn-lt"/>
              <a:ea typeface="+mn-ea"/>
              <a:cs typeface="+mn-ea"/>
              <a:sym typeface="+mn-lt"/>
            </a:rPr>
            <a:t>—</a:t>
          </a:r>
          <a:r>
            <a:rPr lang="zh-CN" altLang="en-US" sz="2000" b="1" dirty="0">
              <a:latin typeface="+mn-lt"/>
              <a:ea typeface="+mn-ea"/>
              <a:cs typeface="+mn-ea"/>
              <a:sym typeface="+mn-lt"/>
            </a:rPr>
            <a:t>注重综合实践创新能力考核</a:t>
          </a:r>
        </a:p>
      </dgm:t>
    </dgm:pt>
    <dgm:pt modelId="{E1B7A7C3-C330-453A-A07D-A08CE9912F5F}" type="parTrans" cxnId="{1D55F3B5-74A1-4CFA-A4C6-01AE5CB77BFF}">
      <dgm:prSet/>
      <dgm:spPr/>
      <dgm:t>
        <a:bodyPr/>
        <a:lstStyle/>
        <a:p>
          <a:endParaRPr lang="zh-CN" altLang="en-US"/>
        </a:p>
      </dgm:t>
    </dgm:pt>
    <dgm:pt modelId="{597277D8-B570-4A3C-B8E8-A62E30BC3F56}" type="sibTrans" cxnId="{1D55F3B5-74A1-4CFA-A4C6-01AE5CB77BFF}">
      <dgm:prSet/>
      <dgm:spPr/>
      <dgm:t>
        <a:bodyPr/>
        <a:lstStyle/>
        <a:p>
          <a:endParaRPr lang="zh-CN" altLang="en-US"/>
        </a:p>
      </dgm:t>
    </dgm:pt>
    <dgm:pt modelId="{7BF05F52-7E9C-4F1A-880A-134C02A29533}">
      <dgm:prSet/>
      <dgm:spPr/>
      <dgm:t>
        <a:bodyPr/>
        <a:lstStyle/>
        <a:p>
          <a:r>
            <a:rPr lang="zh-CN" altLang="en-US" dirty="0">
              <a:latin typeface="+mn-lt"/>
              <a:ea typeface="+mn-ea"/>
              <a:cs typeface="+mn-ea"/>
              <a:sym typeface="+mn-lt"/>
            </a:rPr>
            <a:t>基本模块考核训练成绩：基本理论考试</a:t>
          </a:r>
          <a:r>
            <a:rPr lang="en-US" altLang="en-US" dirty="0">
              <a:latin typeface="+mn-lt"/>
              <a:ea typeface="+mn-ea"/>
              <a:cs typeface="+mn-ea"/>
              <a:sym typeface="+mn-lt"/>
            </a:rPr>
            <a:t>+</a:t>
          </a:r>
          <a:r>
            <a:rPr lang="zh-CN" altLang="en-US" dirty="0">
              <a:latin typeface="+mn-lt"/>
              <a:ea typeface="+mn-ea"/>
              <a:cs typeface="+mn-ea"/>
              <a:sym typeface="+mn-lt"/>
            </a:rPr>
            <a:t>实践环节考核</a:t>
          </a:r>
        </a:p>
      </dgm:t>
    </dgm:pt>
    <dgm:pt modelId="{F6AB2EA7-C1D9-4323-8D51-CF293D92DB0A}" type="parTrans" cxnId="{F0B3C4FE-47B7-40E3-9638-D672F23F7C6C}">
      <dgm:prSet/>
      <dgm:spPr/>
      <dgm:t>
        <a:bodyPr/>
        <a:lstStyle/>
        <a:p>
          <a:endParaRPr lang="zh-CN" altLang="en-US"/>
        </a:p>
      </dgm:t>
    </dgm:pt>
    <dgm:pt modelId="{773ECD3B-5CA3-4518-95B6-22B5E7AB7868}" type="sibTrans" cxnId="{F0B3C4FE-47B7-40E3-9638-D672F23F7C6C}">
      <dgm:prSet/>
      <dgm:spPr/>
      <dgm:t>
        <a:bodyPr/>
        <a:lstStyle/>
        <a:p>
          <a:endParaRPr lang="zh-CN" altLang="en-US"/>
        </a:p>
      </dgm:t>
    </dgm:pt>
    <dgm:pt modelId="{B60A77AC-A8D5-4727-A3FF-FB319C9F3FD6}">
      <dgm:prSet/>
      <dgm:spPr/>
      <dgm:t>
        <a:bodyPr/>
        <a:lstStyle/>
        <a:p>
          <a:r>
            <a:rPr lang="zh-CN" altLang="en-US" dirty="0">
              <a:latin typeface="+mn-lt"/>
              <a:ea typeface="+mn-ea"/>
              <a:cs typeface="+mn-ea"/>
              <a:sym typeface="+mn-lt"/>
            </a:rPr>
            <a:t>综合系统考核创新作品：样机、高质量实验报告、论文或专利</a:t>
          </a:r>
        </a:p>
      </dgm:t>
    </dgm:pt>
    <dgm:pt modelId="{9126AA67-A9A2-4F49-A378-97079C6712B5}" type="parTrans" cxnId="{0CB848D1-9571-4EF5-8EBA-465743AD4968}">
      <dgm:prSet/>
      <dgm:spPr/>
      <dgm:t>
        <a:bodyPr/>
        <a:lstStyle/>
        <a:p>
          <a:endParaRPr lang="zh-CN" altLang="en-US"/>
        </a:p>
      </dgm:t>
    </dgm:pt>
    <dgm:pt modelId="{11C1140A-8E48-499D-A8FC-7F510E704C3C}" type="sibTrans" cxnId="{0CB848D1-9571-4EF5-8EBA-465743AD4968}">
      <dgm:prSet/>
      <dgm:spPr/>
      <dgm:t>
        <a:bodyPr/>
        <a:lstStyle/>
        <a:p>
          <a:endParaRPr lang="zh-CN" altLang="en-US"/>
        </a:p>
      </dgm:t>
    </dgm:pt>
    <dgm:pt modelId="{6EA5AEFC-8BA5-4EE0-ADF6-E5485C859B81}">
      <dgm:prSet/>
      <dgm:spPr/>
      <dgm:t>
        <a:bodyPr/>
        <a:lstStyle/>
        <a:p>
          <a:r>
            <a:rPr lang="zh-CN" altLang="en-US" dirty="0">
              <a:latin typeface="+mn-lt"/>
              <a:ea typeface="+mn-ea"/>
              <a:cs typeface="+mn-ea"/>
              <a:sym typeface="+mn-lt"/>
            </a:rPr>
            <a:t>考核结果与专业实习实践衔接</a:t>
          </a:r>
        </a:p>
      </dgm:t>
    </dgm:pt>
    <dgm:pt modelId="{9B7A35D8-9BB1-49BB-9F76-AADBAFFCAF43}" type="parTrans" cxnId="{002042CA-5985-4FCB-8C97-4EBF0400E23C}">
      <dgm:prSet/>
      <dgm:spPr/>
      <dgm:t>
        <a:bodyPr/>
        <a:lstStyle/>
        <a:p>
          <a:endParaRPr lang="zh-CN" altLang="en-US"/>
        </a:p>
      </dgm:t>
    </dgm:pt>
    <dgm:pt modelId="{E4595013-97FA-4595-85CD-AD5E19F9881F}" type="sibTrans" cxnId="{002042CA-5985-4FCB-8C97-4EBF0400E23C}">
      <dgm:prSet/>
      <dgm:spPr/>
      <dgm:t>
        <a:bodyPr/>
        <a:lstStyle/>
        <a:p>
          <a:endParaRPr lang="zh-CN" altLang="en-US"/>
        </a:p>
      </dgm:t>
    </dgm:pt>
    <dgm:pt modelId="{AA5373B0-30BC-4E80-8E4C-05709B214D5B}" type="pres">
      <dgm:prSet presAssocID="{F1978726-C371-4869-9C24-4B2B7ADF65E8}" presName="linear" presStyleCnt="0">
        <dgm:presLayoutVars>
          <dgm:dir/>
          <dgm:animLvl val="lvl"/>
          <dgm:resizeHandles val="exact"/>
        </dgm:presLayoutVars>
      </dgm:prSet>
      <dgm:spPr/>
    </dgm:pt>
    <dgm:pt modelId="{6597D15C-7049-428F-ADA6-9273A04A88D8}" type="pres">
      <dgm:prSet presAssocID="{88093F41-07B0-4C68-8FA3-D61A37BFB174}" presName="parentLin" presStyleCnt="0"/>
      <dgm:spPr/>
    </dgm:pt>
    <dgm:pt modelId="{D27DFD31-FA68-4A39-ADAE-7F36F0F42561}" type="pres">
      <dgm:prSet presAssocID="{88093F41-07B0-4C68-8FA3-D61A37BFB174}" presName="parentLeftMargin" presStyleLbl="node1" presStyleIdx="0" presStyleCnt="2"/>
      <dgm:spPr/>
    </dgm:pt>
    <dgm:pt modelId="{6FA9F1A3-086C-4D14-962A-8F7217FCB7DD}" type="pres">
      <dgm:prSet presAssocID="{88093F41-07B0-4C68-8FA3-D61A37BFB174}" presName="parentText" presStyleLbl="node1" presStyleIdx="0" presStyleCnt="2">
        <dgm:presLayoutVars>
          <dgm:chMax val="0"/>
          <dgm:bulletEnabled val="1"/>
        </dgm:presLayoutVars>
      </dgm:prSet>
      <dgm:spPr/>
    </dgm:pt>
    <dgm:pt modelId="{82754BAA-78D1-434E-89D5-2098EB1B1769}" type="pres">
      <dgm:prSet presAssocID="{88093F41-07B0-4C68-8FA3-D61A37BFB174}" presName="negativeSpace" presStyleCnt="0"/>
      <dgm:spPr/>
    </dgm:pt>
    <dgm:pt modelId="{70A5E623-9D8B-4388-BA2C-87703DBF6DD8}" type="pres">
      <dgm:prSet presAssocID="{88093F41-07B0-4C68-8FA3-D61A37BFB174}" presName="childText" presStyleLbl="conFgAcc1" presStyleIdx="0" presStyleCnt="2">
        <dgm:presLayoutVars>
          <dgm:bulletEnabled val="1"/>
        </dgm:presLayoutVars>
      </dgm:prSet>
      <dgm:spPr/>
    </dgm:pt>
    <dgm:pt modelId="{A9A571A8-26C0-46C9-AADE-E4E6A4132943}" type="pres">
      <dgm:prSet presAssocID="{4ABEE118-426E-4DF1-A6DC-F2E463794698}" presName="spaceBetweenRectangles" presStyleCnt="0"/>
      <dgm:spPr/>
    </dgm:pt>
    <dgm:pt modelId="{405E54C1-3074-4C18-BDD5-49C803CBD208}" type="pres">
      <dgm:prSet presAssocID="{90B6DA8B-B4A2-41B2-89EE-6400A04AE7A4}" presName="parentLin" presStyleCnt="0"/>
      <dgm:spPr/>
    </dgm:pt>
    <dgm:pt modelId="{A85850D4-7267-44DC-99FE-BD719C6BEBFF}" type="pres">
      <dgm:prSet presAssocID="{90B6DA8B-B4A2-41B2-89EE-6400A04AE7A4}" presName="parentLeftMargin" presStyleLbl="node1" presStyleIdx="0" presStyleCnt="2"/>
      <dgm:spPr/>
    </dgm:pt>
    <dgm:pt modelId="{8AEC4856-579F-4A0E-8D6C-02A3EF3A7FFC}" type="pres">
      <dgm:prSet presAssocID="{90B6DA8B-B4A2-41B2-89EE-6400A04AE7A4}" presName="parentText" presStyleLbl="node1" presStyleIdx="1" presStyleCnt="2">
        <dgm:presLayoutVars>
          <dgm:chMax val="0"/>
          <dgm:bulletEnabled val="1"/>
        </dgm:presLayoutVars>
      </dgm:prSet>
      <dgm:spPr/>
    </dgm:pt>
    <dgm:pt modelId="{BD9E3D86-FF39-43CE-AC87-4C5B469FBA5E}" type="pres">
      <dgm:prSet presAssocID="{90B6DA8B-B4A2-41B2-89EE-6400A04AE7A4}" presName="negativeSpace" presStyleCnt="0"/>
      <dgm:spPr/>
    </dgm:pt>
    <dgm:pt modelId="{717F6029-0858-4846-9DAF-9C00C07D8AAD}" type="pres">
      <dgm:prSet presAssocID="{90B6DA8B-B4A2-41B2-89EE-6400A04AE7A4}" presName="childText" presStyleLbl="conFgAcc1" presStyleIdx="1" presStyleCnt="2">
        <dgm:presLayoutVars>
          <dgm:bulletEnabled val="1"/>
        </dgm:presLayoutVars>
      </dgm:prSet>
      <dgm:spPr/>
    </dgm:pt>
  </dgm:ptLst>
  <dgm:cxnLst>
    <dgm:cxn modelId="{F93A6100-9258-40A9-984B-CD1B79301424}" srcId="{F1978726-C371-4869-9C24-4B2B7ADF65E8}" destId="{88093F41-07B0-4C68-8FA3-D61A37BFB174}" srcOrd="0" destOrd="0" parTransId="{D461026C-1FC3-49A7-A44E-6B13737E2550}" sibTransId="{4ABEE118-426E-4DF1-A6DC-F2E463794698}"/>
    <dgm:cxn modelId="{ED069B03-88F6-4996-9407-5A1370A86107}" type="presOf" srcId="{88093F41-07B0-4C68-8FA3-D61A37BFB174}" destId="{6FA9F1A3-086C-4D14-962A-8F7217FCB7DD}" srcOrd="1" destOrd="0" presId="urn:microsoft.com/office/officeart/2005/8/layout/list1"/>
    <dgm:cxn modelId="{35C8F45E-FDD3-4032-9CED-391507D8DB6B}" type="presOf" srcId="{90B6DA8B-B4A2-41B2-89EE-6400A04AE7A4}" destId="{8AEC4856-579F-4A0E-8D6C-02A3EF3A7FFC}" srcOrd="1" destOrd="0" presId="urn:microsoft.com/office/officeart/2005/8/layout/list1"/>
    <dgm:cxn modelId="{9C12235F-92CC-4875-9913-A318B5003AF7}" type="presOf" srcId="{6EA5AEFC-8BA5-4EE0-ADF6-E5485C859B81}" destId="{717F6029-0858-4846-9DAF-9C00C07D8AAD}" srcOrd="0" destOrd="2" presId="urn:microsoft.com/office/officeart/2005/8/layout/list1"/>
    <dgm:cxn modelId="{DC55984F-4EA7-4EE6-AAED-9B0FBFC4ECC1}" srcId="{88093F41-07B0-4C68-8FA3-D61A37BFB174}" destId="{9D107495-8730-47E6-8B60-474381170F42}" srcOrd="1" destOrd="0" parTransId="{03610672-6F4D-4F56-B440-85ECE7D47AD0}" sibTransId="{78593334-29FA-4458-9F40-10787894654B}"/>
    <dgm:cxn modelId="{792FF459-2799-42E2-84EF-4C1977AD46D3}" type="presOf" srcId="{B60A77AC-A8D5-4727-A3FF-FB319C9F3FD6}" destId="{717F6029-0858-4846-9DAF-9C00C07D8AAD}" srcOrd="0" destOrd="1" presId="urn:microsoft.com/office/officeart/2005/8/layout/list1"/>
    <dgm:cxn modelId="{82D1D57A-2400-40E5-9046-95240F449DA2}" type="presOf" srcId="{88093F41-07B0-4C68-8FA3-D61A37BFB174}" destId="{D27DFD31-FA68-4A39-ADAE-7F36F0F42561}" srcOrd="0" destOrd="0" presId="urn:microsoft.com/office/officeart/2005/8/layout/list1"/>
    <dgm:cxn modelId="{E2EB2690-0C51-4C19-99EE-1B161C78E214}" type="presOf" srcId="{F1978726-C371-4869-9C24-4B2B7ADF65E8}" destId="{AA5373B0-30BC-4E80-8E4C-05709B214D5B}" srcOrd="0" destOrd="0" presId="urn:microsoft.com/office/officeart/2005/8/layout/list1"/>
    <dgm:cxn modelId="{6E2E08A0-22F9-4E28-BB01-AA4E1443FD23}" type="presOf" srcId="{9D107495-8730-47E6-8B60-474381170F42}" destId="{70A5E623-9D8B-4388-BA2C-87703DBF6DD8}" srcOrd="0" destOrd="1" presId="urn:microsoft.com/office/officeart/2005/8/layout/list1"/>
    <dgm:cxn modelId="{F7E2ACA4-FE4B-4CC7-97DA-6054F935279D}" type="presOf" srcId="{D550EC9F-B5BE-4E3C-B28C-C67051852D73}" destId="{70A5E623-9D8B-4388-BA2C-87703DBF6DD8}" srcOrd="0" destOrd="0" presId="urn:microsoft.com/office/officeart/2005/8/layout/list1"/>
    <dgm:cxn modelId="{1D55F3B5-74A1-4CFA-A4C6-01AE5CB77BFF}" srcId="{F1978726-C371-4869-9C24-4B2B7ADF65E8}" destId="{90B6DA8B-B4A2-41B2-89EE-6400A04AE7A4}" srcOrd="1" destOrd="0" parTransId="{E1B7A7C3-C330-453A-A07D-A08CE9912F5F}" sibTransId="{597277D8-B570-4A3C-B8E8-A62E30BC3F56}"/>
    <dgm:cxn modelId="{002042CA-5985-4FCB-8C97-4EBF0400E23C}" srcId="{90B6DA8B-B4A2-41B2-89EE-6400A04AE7A4}" destId="{6EA5AEFC-8BA5-4EE0-ADF6-E5485C859B81}" srcOrd="2" destOrd="0" parTransId="{9B7A35D8-9BB1-49BB-9F76-AADBAFFCAF43}" sibTransId="{E4595013-97FA-4595-85CD-AD5E19F9881F}"/>
    <dgm:cxn modelId="{0CB848D1-9571-4EF5-8EBA-465743AD4968}" srcId="{90B6DA8B-B4A2-41B2-89EE-6400A04AE7A4}" destId="{B60A77AC-A8D5-4727-A3FF-FB319C9F3FD6}" srcOrd="1" destOrd="0" parTransId="{9126AA67-A9A2-4F49-A378-97079C6712B5}" sibTransId="{11C1140A-8E48-499D-A8FC-7F510E704C3C}"/>
    <dgm:cxn modelId="{374D53E5-093B-424F-B8B5-370BFFE46DB6}" srcId="{88093F41-07B0-4C68-8FA3-D61A37BFB174}" destId="{D550EC9F-B5BE-4E3C-B28C-C67051852D73}" srcOrd="0" destOrd="0" parTransId="{FCC4B5C3-EDCF-4C34-9B18-9876B3649D5F}" sibTransId="{44B51E04-2230-449C-B2D2-33F1144CC66E}"/>
    <dgm:cxn modelId="{F3ACB9E7-9971-4654-83DA-87CA0A45B641}" type="presOf" srcId="{7BF05F52-7E9C-4F1A-880A-134C02A29533}" destId="{717F6029-0858-4846-9DAF-9C00C07D8AAD}" srcOrd="0" destOrd="0" presId="urn:microsoft.com/office/officeart/2005/8/layout/list1"/>
    <dgm:cxn modelId="{B67AF6EC-29FD-4694-B01C-7774CC9E9807}" type="presOf" srcId="{90B6DA8B-B4A2-41B2-89EE-6400A04AE7A4}" destId="{A85850D4-7267-44DC-99FE-BD719C6BEBFF}" srcOrd="0" destOrd="0" presId="urn:microsoft.com/office/officeart/2005/8/layout/list1"/>
    <dgm:cxn modelId="{F0B3C4FE-47B7-40E3-9638-D672F23F7C6C}" srcId="{90B6DA8B-B4A2-41B2-89EE-6400A04AE7A4}" destId="{7BF05F52-7E9C-4F1A-880A-134C02A29533}" srcOrd="0" destOrd="0" parTransId="{F6AB2EA7-C1D9-4323-8D51-CF293D92DB0A}" sibTransId="{773ECD3B-5CA3-4518-95B6-22B5E7AB7868}"/>
    <dgm:cxn modelId="{B8DB2817-BA97-4850-9E1C-AABD25288DB7}" type="presParOf" srcId="{AA5373B0-30BC-4E80-8E4C-05709B214D5B}" destId="{6597D15C-7049-428F-ADA6-9273A04A88D8}" srcOrd="0" destOrd="0" presId="urn:microsoft.com/office/officeart/2005/8/layout/list1"/>
    <dgm:cxn modelId="{CAE72DB9-8CD9-4DEE-A130-6CC1ED0F4DE0}" type="presParOf" srcId="{6597D15C-7049-428F-ADA6-9273A04A88D8}" destId="{D27DFD31-FA68-4A39-ADAE-7F36F0F42561}" srcOrd="0" destOrd="0" presId="urn:microsoft.com/office/officeart/2005/8/layout/list1"/>
    <dgm:cxn modelId="{2E7C4941-4D19-4A59-AECA-0921C7FE2A7C}" type="presParOf" srcId="{6597D15C-7049-428F-ADA6-9273A04A88D8}" destId="{6FA9F1A3-086C-4D14-962A-8F7217FCB7DD}" srcOrd="1" destOrd="0" presId="urn:microsoft.com/office/officeart/2005/8/layout/list1"/>
    <dgm:cxn modelId="{2F0F9F5C-1D3B-4DDE-85B6-9F5588DD40D8}" type="presParOf" srcId="{AA5373B0-30BC-4E80-8E4C-05709B214D5B}" destId="{82754BAA-78D1-434E-89D5-2098EB1B1769}" srcOrd="1" destOrd="0" presId="urn:microsoft.com/office/officeart/2005/8/layout/list1"/>
    <dgm:cxn modelId="{15947AD3-3B71-4C3F-8826-FB14B87C4BE9}" type="presParOf" srcId="{AA5373B0-30BC-4E80-8E4C-05709B214D5B}" destId="{70A5E623-9D8B-4388-BA2C-87703DBF6DD8}" srcOrd="2" destOrd="0" presId="urn:microsoft.com/office/officeart/2005/8/layout/list1"/>
    <dgm:cxn modelId="{6C922019-9A61-4A0D-B2B5-CFA38FD8D6CB}" type="presParOf" srcId="{AA5373B0-30BC-4E80-8E4C-05709B214D5B}" destId="{A9A571A8-26C0-46C9-AADE-E4E6A4132943}" srcOrd="3" destOrd="0" presId="urn:microsoft.com/office/officeart/2005/8/layout/list1"/>
    <dgm:cxn modelId="{A596631C-804C-4702-A4E1-5B5C00F9E079}" type="presParOf" srcId="{AA5373B0-30BC-4E80-8E4C-05709B214D5B}" destId="{405E54C1-3074-4C18-BDD5-49C803CBD208}" srcOrd="4" destOrd="0" presId="urn:microsoft.com/office/officeart/2005/8/layout/list1"/>
    <dgm:cxn modelId="{66B78DC7-6307-4146-8CE7-89A5D190089B}" type="presParOf" srcId="{405E54C1-3074-4C18-BDD5-49C803CBD208}" destId="{A85850D4-7267-44DC-99FE-BD719C6BEBFF}" srcOrd="0" destOrd="0" presId="urn:microsoft.com/office/officeart/2005/8/layout/list1"/>
    <dgm:cxn modelId="{F7A12697-290E-42DC-94A7-FFF9FA92A751}" type="presParOf" srcId="{405E54C1-3074-4C18-BDD5-49C803CBD208}" destId="{8AEC4856-579F-4A0E-8D6C-02A3EF3A7FFC}" srcOrd="1" destOrd="0" presId="urn:microsoft.com/office/officeart/2005/8/layout/list1"/>
    <dgm:cxn modelId="{1E76F5E8-E079-429D-8CAA-C1F1535B27C8}" type="presParOf" srcId="{AA5373B0-30BC-4E80-8E4C-05709B214D5B}" destId="{BD9E3D86-FF39-43CE-AC87-4C5B469FBA5E}" srcOrd="5" destOrd="0" presId="urn:microsoft.com/office/officeart/2005/8/layout/list1"/>
    <dgm:cxn modelId="{358FF812-37CF-40B2-A7C6-D41FAF3865B0}" type="presParOf" srcId="{AA5373B0-30BC-4E80-8E4C-05709B214D5B}" destId="{717F6029-0858-4846-9DAF-9C00C07D8AAD}"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11D73-DC94-447B-862B-074B7ED175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zh-CN" altLang="en-US"/>
        </a:p>
      </dgm:t>
    </dgm:pt>
    <dgm:pt modelId="{6CD2F570-EB6C-4F37-A320-37FEAB4C8F35}">
      <dgm:prSet phldrT="[文本]" custT="1"/>
      <dgm:spPr/>
      <dgm:t>
        <a:bodyPr/>
        <a:lstStyle/>
        <a:p>
          <a:pPr>
            <a:buNone/>
          </a:pPr>
          <a:r>
            <a:rPr lang="zh-CN" altLang="en-US" sz="2400" b="1" dirty="0">
              <a:cs typeface="Times New Roman" panose="02020603050405020304" pitchFamily="18" charset="0"/>
            </a:rPr>
            <a:t>通识性</a:t>
          </a:r>
          <a:endParaRPr lang="zh-CN" altLang="en-US" sz="2400" dirty="0">
            <a:solidFill>
              <a:schemeClr val="bg1"/>
            </a:solidFill>
          </a:endParaRPr>
        </a:p>
      </dgm:t>
    </dgm:pt>
    <dgm:pt modelId="{E139DD3E-4E58-465E-AD61-9E9FD4192EEE}" type="parTrans" cxnId="{1E5A3848-73F9-47CA-BE21-5822893798E6}">
      <dgm:prSet/>
      <dgm:spPr/>
      <dgm:t>
        <a:bodyPr/>
        <a:lstStyle/>
        <a:p>
          <a:endParaRPr lang="zh-CN" altLang="en-US"/>
        </a:p>
      </dgm:t>
    </dgm:pt>
    <dgm:pt modelId="{C90B73DB-94A8-4168-873C-01D8297B8A7F}" type="sibTrans" cxnId="{1E5A3848-73F9-47CA-BE21-5822893798E6}">
      <dgm:prSet/>
      <dgm:spPr/>
      <dgm:t>
        <a:bodyPr/>
        <a:lstStyle/>
        <a:p>
          <a:endParaRPr lang="zh-CN" altLang="en-US"/>
        </a:p>
      </dgm:t>
    </dgm:pt>
    <dgm:pt modelId="{AEB05F95-9AB0-4E70-AAB9-2E2EC22DB237}">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教学内容围绕产业前沿共性关键技术设计并持续提升</a:t>
          </a:r>
        </a:p>
      </dgm:t>
    </dgm:pt>
    <dgm:pt modelId="{1D8E8DFC-68FF-4C55-8D39-702177802D0C}" type="parTrans" cxnId="{6E665908-F517-4F77-9556-089DA89B3014}">
      <dgm:prSet/>
      <dgm:spPr/>
      <dgm:t>
        <a:bodyPr/>
        <a:lstStyle/>
        <a:p>
          <a:endParaRPr lang="zh-CN" altLang="en-US"/>
        </a:p>
      </dgm:t>
    </dgm:pt>
    <dgm:pt modelId="{7B2FB4DE-A641-449E-A388-DBA80DC45AA4}" type="sibTrans" cxnId="{6E665908-F517-4F77-9556-089DA89B3014}">
      <dgm:prSet/>
      <dgm:spPr/>
      <dgm:t>
        <a:bodyPr/>
        <a:lstStyle/>
        <a:p>
          <a:endParaRPr lang="zh-CN" altLang="en-US"/>
        </a:p>
      </dgm:t>
    </dgm:pt>
    <dgm:pt modelId="{03181838-05C5-4774-A2F9-615AB7841689}">
      <dgm:prSet phldrT="[文本]" custT="1"/>
      <dgm:spPr/>
      <dgm:t>
        <a:bodyPr/>
        <a:lstStyle/>
        <a:p>
          <a:pPr>
            <a:buNone/>
          </a:pPr>
          <a:r>
            <a:rPr lang="zh-CN" altLang="en-US" sz="2400" b="1" dirty="0">
              <a:solidFill>
                <a:schemeClr val="bg1"/>
              </a:solidFill>
              <a:cs typeface="Times New Roman" panose="02020603050405020304" pitchFamily="18" charset="0"/>
            </a:rPr>
            <a:t>高阶性</a:t>
          </a:r>
          <a:endParaRPr lang="zh-CN" altLang="en-US" sz="2400" dirty="0">
            <a:solidFill>
              <a:schemeClr val="bg1"/>
            </a:solidFill>
          </a:endParaRPr>
        </a:p>
      </dgm:t>
    </dgm:pt>
    <dgm:pt modelId="{01B6491A-8950-4059-80FE-C775DE791B2A}" type="parTrans" cxnId="{CF8810E5-699E-480B-8CF8-0141B193FB24}">
      <dgm:prSet/>
      <dgm:spPr/>
      <dgm:t>
        <a:bodyPr/>
        <a:lstStyle/>
        <a:p>
          <a:endParaRPr lang="zh-CN" altLang="en-US"/>
        </a:p>
      </dgm:t>
    </dgm:pt>
    <dgm:pt modelId="{E601A2B3-046C-448C-A9A7-090EBE37C349}" type="sibTrans" cxnId="{CF8810E5-699E-480B-8CF8-0141B193FB24}">
      <dgm:prSet/>
      <dgm:spPr/>
      <dgm:t>
        <a:bodyPr/>
        <a:lstStyle/>
        <a:p>
          <a:endParaRPr lang="zh-CN" altLang="en-US"/>
        </a:p>
      </dgm:t>
    </dgm:pt>
    <dgm:pt modelId="{AC27F513-9699-4DFF-9081-37D2BA9B45B7}">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融合贯通多学科知识体系，系统性培养工程综合技能</a:t>
          </a:r>
        </a:p>
      </dgm:t>
    </dgm:pt>
    <dgm:pt modelId="{82D0763E-F319-41FA-A391-4E6710965F42}" type="parTrans" cxnId="{3AF73876-18BA-484E-BA22-B0EB5A287001}">
      <dgm:prSet/>
      <dgm:spPr/>
      <dgm:t>
        <a:bodyPr/>
        <a:lstStyle/>
        <a:p>
          <a:endParaRPr lang="zh-CN" altLang="en-US"/>
        </a:p>
      </dgm:t>
    </dgm:pt>
    <dgm:pt modelId="{C71351CA-6E52-4703-BD88-F88D5DDB1624}" type="sibTrans" cxnId="{3AF73876-18BA-484E-BA22-B0EB5A287001}">
      <dgm:prSet/>
      <dgm:spPr/>
      <dgm:t>
        <a:bodyPr/>
        <a:lstStyle/>
        <a:p>
          <a:endParaRPr lang="zh-CN" altLang="en-US"/>
        </a:p>
      </dgm:t>
    </dgm:pt>
    <dgm:pt modelId="{68F3BB03-1415-4024-9959-693DD9924C70}">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全方位覆盖工程基本环节，全流程综合认知实践训练</a:t>
          </a:r>
        </a:p>
      </dgm:t>
    </dgm:pt>
    <dgm:pt modelId="{8AB07F24-0AB1-48A2-B52C-76141C3D4347}" type="parTrans" cxnId="{907EAE44-54E6-4C13-8205-AE918CBAC02B}">
      <dgm:prSet/>
      <dgm:spPr/>
      <dgm:t>
        <a:bodyPr/>
        <a:lstStyle/>
        <a:p>
          <a:endParaRPr lang="zh-CN" altLang="en-US"/>
        </a:p>
      </dgm:t>
    </dgm:pt>
    <dgm:pt modelId="{E928089C-10F3-4F8A-8CEB-ED68239F5B0F}" type="sibTrans" cxnId="{907EAE44-54E6-4C13-8205-AE918CBAC02B}">
      <dgm:prSet/>
      <dgm:spPr/>
      <dgm:t>
        <a:bodyPr/>
        <a:lstStyle/>
        <a:p>
          <a:endParaRPr lang="zh-CN" altLang="en-US"/>
        </a:p>
      </dgm:t>
    </dgm:pt>
    <dgm:pt modelId="{15A4FF65-AF80-4F13-B9A8-B2990F9DA44D}">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突出培养创新实践能力，解决具有挑战性的工程问题</a:t>
          </a:r>
        </a:p>
      </dgm:t>
    </dgm:pt>
    <dgm:pt modelId="{977CF8B6-DA0C-494C-A65B-3D11EB29290B}" type="parTrans" cxnId="{0517AF74-5038-4F1D-A749-F5875AD5CFA0}">
      <dgm:prSet/>
      <dgm:spPr/>
      <dgm:t>
        <a:bodyPr/>
        <a:lstStyle/>
        <a:p>
          <a:endParaRPr lang="zh-CN" altLang="en-US"/>
        </a:p>
      </dgm:t>
    </dgm:pt>
    <dgm:pt modelId="{4CC35209-9DC0-408C-B453-C1E610DF147A}" type="sibTrans" cxnId="{0517AF74-5038-4F1D-A749-F5875AD5CFA0}">
      <dgm:prSet/>
      <dgm:spPr/>
      <dgm:t>
        <a:bodyPr/>
        <a:lstStyle/>
        <a:p>
          <a:endParaRPr lang="zh-CN" altLang="en-US"/>
        </a:p>
      </dgm:t>
    </dgm:pt>
    <dgm:pt modelId="{2256884C-C25B-4586-AA93-7B083BF702EE}">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r>
            <a:rPr lang="zh-CN" altLang="en-US" sz="1800" b="0" kern="1200" dirty="0">
              <a:solidFill>
                <a:schemeClr val="tx1"/>
              </a:solidFill>
              <a:cs typeface="Times New Roman" panose="02020603050405020304" pitchFamily="18" charset="0"/>
            </a:rPr>
            <a:t>产业行业认知，工程技能训练</a:t>
          </a:r>
          <a:endParaRPr lang="en-US" altLang="zh-CN" sz="1800" b="0" kern="1200" dirty="0">
            <a:solidFill>
              <a:schemeClr val="tx1"/>
            </a:solidFill>
            <a:cs typeface="Times New Roman" panose="02020603050405020304" pitchFamily="18" charset="0"/>
          </a:endParaRPr>
        </a:p>
      </dgm:t>
    </dgm:pt>
    <dgm:pt modelId="{D9944B37-69B9-436C-BBF0-B4C914787D74}" type="parTrans" cxnId="{A836EE64-C054-4C54-B912-E46ACCA252FC}">
      <dgm:prSet/>
      <dgm:spPr/>
      <dgm:t>
        <a:bodyPr/>
        <a:lstStyle/>
        <a:p>
          <a:endParaRPr lang="zh-CN" altLang="en-US"/>
        </a:p>
      </dgm:t>
    </dgm:pt>
    <dgm:pt modelId="{DF2143E8-A5ED-422D-85DD-5C17E0573010}" type="sibTrans" cxnId="{A836EE64-C054-4C54-B912-E46ACCA252FC}">
      <dgm:prSet/>
      <dgm:spPr/>
      <dgm:t>
        <a:bodyPr/>
        <a:lstStyle/>
        <a:p>
          <a:endParaRPr lang="zh-CN" altLang="en-US"/>
        </a:p>
      </dgm:t>
    </dgm:pt>
    <dgm:pt modelId="{2FB5C835-3B53-4E76-B082-C2A51D2BE662}">
      <dgm:prSet phldrT="[文本]" custT="1"/>
      <dgm:spPr>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1430" tIns="11430" rIns="11430" bIns="11430" numCol="1" spcCol="1270" anchor="ctr" anchorCtr="0"/>
        <a:lstStyle/>
        <a:p>
          <a:r>
            <a:rPr lang="zh-CN" altLang="en-US" sz="1800" b="0" kern="1200" dirty="0">
              <a:solidFill>
                <a:schemeClr val="tx1"/>
              </a:solidFill>
              <a:cs typeface="Times New Roman" panose="02020603050405020304" pitchFamily="18" charset="0"/>
            </a:rPr>
            <a:t>工程意识</a:t>
          </a:r>
          <a:r>
            <a:rPr lang="zh-CN" altLang="en-US" sz="1800" b="0" kern="1200" dirty="0">
              <a:solidFill>
                <a:prstClr val="black"/>
              </a:solidFill>
              <a:latin typeface="Times New Roman"/>
              <a:ea typeface="微软雅黑"/>
              <a:cs typeface="Times New Roman" panose="02020603050405020304" pitchFamily="18" charset="0"/>
            </a:rPr>
            <a:t>培养</a:t>
          </a:r>
          <a:r>
            <a:rPr lang="zh-CN" altLang="en-US" sz="1800" b="0" kern="1200" dirty="0">
              <a:solidFill>
                <a:schemeClr val="tx1"/>
              </a:solidFill>
              <a:cs typeface="Times New Roman" panose="02020603050405020304" pitchFamily="18" charset="0"/>
            </a:rPr>
            <a:t>，工匠精神塑造</a:t>
          </a:r>
          <a:endParaRPr lang="en-US" altLang="zh-CN" sz="1800" b="0" kern="1200" dirty="0">
            <a:solidFill>
              <a:schemeClr val="tx1"/>
            </a:solidFill>
            <a:cs typeface="Times New Roman" panose="02020603050405020304" pitchFamily="18" charset="0"/>
          </a:endParaRPr>
        </a:p>
      </dgm:t>
    </dgm:pt>
    <dgm:pt modelId="{70B7DAFD-DBAF-4213-9A5D-F366FD647967}" type="parTrans" cxnId="{5BD4692A-2408-4103-8DEC-93F247E923CF}">
      <dgm:prSet/>
      <dgm:spPr/>
      <dgm:t>
        <a:bodyPr/>
        <a:lstStyle/>
        <a:p>
          <a:endParaRPr lang="zh-CN" altLang="en-US"/>
        </a:p>
      </dgm:t>
    </dgm:pt>
    <dgm:pt modelId="{5CCD30FA-3E18-41B6-BB33-72E512CC0DA2}" type="sibTrans" cxnId="{5BD4692A-2408-4103-8DEC-93F247E923CF}">
      <dgm:prSet/>
      <dgm:spPr/>
      <dgm:t>
        <a:bodyPr/>
        <a:lstStyle/>
        <a:p>
          <a:endParaRPr lang="zh-CN" altLang="en-US"/>
        </a:p>
      </dgm:t>
    </dgm:pt>
    <dgm:pt modelId="{3F310DAA-7D93-4ECA-8832-C4C309AE7C45}">
      <dgm:prSet phldrT="[文本]" custT="1"/>
      <dgm:spPr/>
      <dgm:t>
        <a:bodyPr/>
        <a:lstStyle/>
        <a:p>
          <a:pPr>
            <a:buNone/>
          </a:pPr>
          <a:r>
            <a:rPr lang="zh-CN" altLang="en-US" sz="2400" b="1" dirty="0">
              <a:solidFill>
                <a:schemeClr val="bg1"/>
              </a:solidFill>
              <a:cs typeface="Times New Roman" panose="02020603050405020304" pitchFamily="18" charset="0"/>
            </a:rPr>
            <a:t>综合性</a:t>
          </a:r>
          <a:endParaRPr lang="zh-CN" altLang="en-US" sz="2400" dirty="0">
            <a:solidFill>
              <a:schemeClr val="bg1"/>
            </a:solidFill>
          </a:endParaRPr>
        </a:p>
      </dgm:t>
    </dgm:pt>
    <dgm:pt modelId="{F210B4AD-C9BE-48A8-849A-2B433F0E739D}" type="parTrans" cxnId="{F3CC027F-A83D-41BC-959A-D14A39AFFE82}">
      <dgm:prSet/>
      <dgm:spPr/>
      <dgm:t>
        <a:bodyPr/>
        <a:lstStyle/>
        <a:p>
          <a:endParaRPr lang="zh-CN" altLang="en-US"/>
        </a:p>
      </dgm:t>
    </dgm:pt>
    <dgm:pt modelId="{F54C1DDF-49A1-4ED2-8540-A70D60CB33B4}" type="sibTrans" cxnId="{F3CC027F-A83D-41BC-959A-D14A39AFFE82}">
      <dgm:prSet/>
      <dgm:spPr/>
      <dgm:t>
        <a:bodyPr/>
        <a:lstStyle/>
        <a:p>
          <a:endParaRPr lang="zh-CN" altLang="en-US"/>
        </a:p>
      </dgm:t>
    </dgm:pt>
    <dgm:pt modelId="{87265881-B39E-403E-B335-718140AE2447}" type="pres">
      <dgm:prSet presAssocID="{C6111D73-DC94-447B-862B-074B7ED17558}" presName="Name0" presStyleCnt="0">
        <dgm:presLayoutVars>
          <dgm:dir/>
          <dgm:animLvl val="lvl"/>
          <dgm:resizeHandles/>
        </dgm:presLayoutVars>
      </dgm:prSet>
      <dgm:spPr/>
    </dgm:pt>
    <dgm:pt modelId="{6FBED3A6-306D-437C-83FD-715EC0FE65D4}" type="pres">
      <dgm:prSet presAssocID="{6CD2F570-EB6C-4F37-A320-37FEAB4C8F35}" presName="linNode" presStyleCnt="0"/>
      <dgm:spPr/>
    </dgm:pt>
    <dgm:pt modelId="{C6DBACF2-704F-41B6-94B9-BAC88BC116E0}" type="pres">
      <dgm:prSet presAssocID="{6CD2F570-EB6C-4F37-A320-37FEAB4C8F35}" presName="parentShp" presStyleLbl="node1" presStyleIdx="0" presStyleCnt="3" custScaleX="50656">
        <dgm:presLayoutVars>
          <dgm:bulletEnabled val="1"/>
        </dgm:presLayoutVars>
      </dgm:prSet>
      <dgm:spPr/>
    </dgm:pt>
    <dgm:pt modelId="{9A93C333-F3CE-40D3-9A2B-2569EC6B613A}" type="pres">
      <dgm:prSet presAssocID="{6CD2F570-EB6C-4F37-A320-37FEAB4C8F35}" presName="childShp" presStyleLbl="bgAccFollowNode1" presStyleIdx="0" presStyleCnt="3" custScaleX="137467">
        <dgm:presLayoutVars>
          <dgm:bulletEnabled val="1"/>
        </dgm:presLayoutVars>
      </dgm:prSet>
      <dgm:spPr/>
    </dgm:pt>
    <dgm:pt modelId="{9279CD6A-8388-4B9C-8649-67CA8DD5B255}" type="pres">
      <dgm:prSet presAssocID="{C90B73DB-94A8-4168-873C-01D8297B8A7F}" presName="spacing" presStyleCnt="0"/>
      <dgm:spPr/>
    </dgm:pt>
    <dgm:pt modelId="{FFC6D696-E1D1-4371-87C2-ED86326FC64F}" type="pres">
      <dgm:prSet presAssocID="{3F310DAA-7D93-4ECA-8832-C4C309AE7C45}" presName="linNode" presStyleCnt="0"/>
      <dgm:spPr/>
    </dgm:pt>
    <dgm:pt modelId="{97290ACA-58FB-4343-ACC1-F243DAF64492}" type="pres">
      <dgm:prSet presAssocID="{3F310DAA-7D93-4ECA-8832-C4C309AE7C45}" presName="parentShp" presStyleLbl="node1" presStyleIdx="1" presStyleCnt="3" custScaleX="50656">
        <dgm:presLayoutVars>
          <dgm:bulletEnabled val="1"/>
        </dgm:presLayoutVars>
      </dgm:prSet>
      <dgm:spPr/>
    </dgm:pt>
    <dgm:pt modelId="{DCE20015-288E-4209-B895-661700D6903E}" type="pres">
      <dgm:prSet presAssocID="{3F310DAA-7D93-4ECA-8832-C4C309AE7C45}" presName="childShp" presStyleLbl="bgAccFollowNode1" presStyleIdx="1" presStyleCnt="3" custScaleX="137467">
        <dgm:presLayoutVars>
          <dgm:bulletEnabled val="1"/>
        </dgm:presLayoutVars>
      </dgm:prSet>
      <dgm:spPr/>
    </dgm:pt>
    <dgm:pt modelId="{304CD189-7556-4F83-A0BA-05520CF61811}" type="pres">
      <dgm:prSet presAssocID="{F54C1DDF-49A1-4ED2-8540-A70D60CB33B4}" presName="spacing" presStyleCnt="0"/>
      <dgm:spPr/>
    </dgm:pt>
    <dgm:pt modelId="{2D7E21B2-7C36-4023-A818-2A6A83D55BB6}" type="pres">
      <dgm:prSet presAssocID="{03181838-05C5-4774-A2F9-615AB7841689}" presName="linNode" presStyleCnt="0"/>
      <dgm:spPr/>
    </dgm:pt>
    <dgm:pt modelId="{06309497-068D-4639-BE65-D044BAA90789}" type="pres">
      <dgm:prSet presAssocID="{03181838-05C5-4774-A2F9-615AB7841689}" presName="parentShp" presStyleLbl="node1" presStyleIdx="2" presStyleCnt="3" custScaleX="50656">
        <dgm:presLayoutVars>
          <dgm:bulletEnabled val="1"/>
        </dgm:presLayoutVars>
      </dgm:prSet>
      <dgm:spPr/>
    </dgm:pt>
    <dgm:pt modelId="{DC289FD4-564D-40A0-8688-9CC52DDA0536}" type="pres">
      <dgm:prSet presAssocID="{03181838-05C5-4774-A2F9-615AB7841689}" presName="childShp" presStyleLbl="bgAccFollowNode1" presStyleIdx="2" presStyleCnt="3" custScaleX="137467">
        <dgm:presLayoutVars>
          <dgm:bulletEnabled val="1"/>
        </dgm:presLayoutVars>
      </dgm:prSet>
      <dgm:spPr/>
    </dgm:pt>
  </dgm:ptLst>
  <dgm:cxnLst>
    <dgm:cxn modelId="{6E665908-F517-4F77-9556-089DA89B3014}" srcId="{03181838-05C5-4774-A2F9-615AB7841689}" destId="{AEB05F95-9AB0-4E70-AAB9-2E2EC22DB237}" srcOrd="0" destOrd="0" parTransId="{1D8E8DFC-68FF-4C55-8D39-702177802D0C}" sibTransId="{7B2FB4DE-A641-449E-A388-DBA80DC45AA4}"/>
    <dgm:cxn modelId="{508DBA18-B510-45F4-94EB-8B7C5BEAB326}" type="presOf" srcId="{AC27F513-9699-4DFF-9081-37D2BA9B45B7}" destId="{DCE20015-288E-4209-B895-661700D6903E}" srcOrd="0" destOrd="1" presId="urn:microsoft.com/office/officeart/2005/8/layout/vList6"/>
    <dgm:cxn modelId="{A4316119-B27F-4AFD-81E4-C088CF6E1B3A}" type="presOf" srcId="{3F310DAA-7D93-4ECA-8832-C4C309AE7C45}" destId="{97290ACA-58FB-4343-ACC1-F243DAF64492}" srcOrd="0" destOrd="0" presId="urn:microsoft.com/office/officeart/2005/8/layout/vList6"/>
    <dgm:cxn modelId="{5BD4692A-2408-4103-8DEC-93F247E923CF}" srcId="{6CD2F570-EB6C-4F37-A320-37FEAB4C8F35}" destId="{2FB5C835-3B53-4E76-B082-C2A51D2BE662}" srcOrd="1" destOrd="0" parTransId="{70B7DAFD-DBAF-4213-9A5D-F366FD647967}" sibTransId="{5CCD30FA-3E18-41B6-BB33-72E512CC0DA2}"/>
    <dgm:cxn modelId="{4E03DF63-5F50-4A33-99C6-08F967E557B6}" type="presOf" srcId="{AEB05F95-9AB0-4E70-AAB9-2E2EC22DB237}" destId="{DC289FD4-564D-40A0-8688-9CC52DDA0536}" srcOrd="0" destOrd="0" presId="urn:microsoft.com/office/officeart/2005/8/layout/vList6"/>
    <dgm:cxn modelId="{907EAE44-54E6-4C13-8205-AE918CBAC02B}" srcId="{3F310DAA-7D93-4ECA-8832-C4C309AE7C45}" destId="{68F3BB03-1415-4024-9959-693DD9924C70}" srcOrd="0" destOrd="0" parTransId="{8AB07F24-0AB1-48A2-B52C-76141C3D4347}" sibTransId="{E928089C-10F3-4F8A-8CEB-ED68239F5B0F}"/>
    <dgm:cxn modelId="{A836EE64-C054-4C54-B912-E46ACCA252FC}" srcId="{6CD2F570-EB6C-4F37-A320-37FEAB4C8F35}" destId="{2256884C-C25B-4586-AA93-7B083BF702EE}" srcOrd="0" destOrd="0" parTransId="{D9944B37-69B9-436C-BBF0-B4C914787D74}" sibTransId="{DF2143E8-A5ED-422D-85DD-5C17E0573010}"/>
    <dgm:cxn modelId="{1E5A3848-73F9-47CA-BE21-5822893798E6}" srcId="{C6111D73-DC94-447B-862B-074B7ED17558}" destId="{6CD2F570-EB6C-4F37-A320-37FEAB4C8F35}" srcOrd="0" destOrd="0" parTransId="{E139DD3E-4E58-465E-AD61-9E9FD4192EEE}" sibTransId="{C90B73DB-94A8-4168-873C-01D8297B8A7F}"/>
    <dgm:cxn modelId="{AF2D3B4E-1594-431D-9F6C-3B278AA27741}" type="presOf" srcId="{2256884C-C25B-4586-AA93-7B083BF702EE}" destId="{9A93C333-F3CE-40D3-9A2B-2569EC6B613A}" srcOrd="0" destOrd="0" presId="urn:microsoft.com/office/officeart/2005/8/layout/vList6"/>
    <dgm:cxn modelId="{0517AF74-5038-4F1D-A749-F5875AD5CFA0}" srcId="{03181838-05C5-4774-A2F9-615AB7841689}" destId="{15A4FF65-AF80-4F13-B9A8-B2990F9DA44D}" srcOrd="1" destOrd="0" parTransId="{977CF8B6-DA0C-494C-A65B-3D11EB29290B}" sibTransId="{4CC35209-9DC0-408C-B453-C1E610DF147A}"/>
    <dgm:cxn modelId="{3AF73876-18BA-484E-BA22-B0EB5A287001}" srcId="{3F310DAA-7D93-4ECA-8832-C4C309AE7C45}" destId="{AC27F513-9699-4DFF-9081-37D2BA9B45B7}" srcOrd="1" destOrd="0" parTransId="{82D0763E-F319-41FA-A391-4E6710965F42}" sibTransId="{C71351CA-6E52-4703-BD88-F88D5DDB1624}"/>
    <dgm:cxn modelId="{2474287C-05E3-4AE3-A00C-E7B1B973DBC3}" type="presOf" srcId="{6CD2F570-EB6C-4F37-A320-37FEAB4C8F35}" destId="{C6DBACF2-704F-41B6-94B9-BAC88BC116E0}" srcOrd="0" destOrd="0" presId="urn:microsoft.com/office/officeart/2005/8/layout/vList6"/>
    <dgm:cxn modelId="{F3CC027F-A83D-41BC-959A-D14A39AFFE82}" srcId="{C6111D73-DC94-447B-862B-074B7ED17558}" destId="{3F310DAA-7D93-4ECA-8832-C4C309AE7C45}" srcOrd="1" destOrd="0" parTransId="{F210B4AD-C9BE-48A8-849A-2B433F0E739D}" sibTransId="{F54C1DDF-49A1-4ED2-8540-A70D60CB33B4}"/>
    <dgm:cxn modelId="{6137438E-B6DD-4A50-B370-95815D647605}" type="presOf" srcId="{03181838-05C5-4774-A2F9-615AB7841689}" destId="{06309497-068D-4639-BE65-D044BAA90789}" srcOrd="0" destOrd="0" presId="urn:microsoft.com/office/officeart/2005/8/layout/vList6"/>
    <dgm:cxn modelId="{0E86D0B3-0146-48AE-87A1-D4A3C73117DB}" type="presOf" srcId="{2FB5C835-3B53-4E76-B082-C2A51D2BE662}" destId="{9A93C333-F3CE-40D3-9A2B-2569EC6B613A}" srcOrd="0" destOrd="1" presId="urn:microsoft.com/office/officeart/2005/8/layout/vList6"/>
    <dgm:cxn modelId="{33EB8AB9-FBFC-429C-8BE2-7740EFF5B82A}" type="presOf" srcId="{C6111D73-DC94-447B-862B-074B7ED17558}" destId="{87265881-B39E-403E-B335-718140AE2447}" srcOrd="0" destOrd="0" presId="urn:microsoft.com/office/officeart/2005/8/layout/vList6"/>
    <dgm:cxn modelId="{453332CC-95AE-4D11-A9D4-545FA997616A}" type="presOf" srcId="{68F3BB03-1415-4024-9959-693DD9924C70}" destId="{DCE20015-288E-4209-B895-661700D6903E}" srcOrd="0" destOrd="0" presId="urn:microsoft.com/office/officeart/2005/8/layout/vList6"/>
    <dgm:cxn modelId="{F27799D6-9C74-43EA-B21A-727D50744F87}" type="presOf" srcId="{15A4FF65-AF80-4F13-B9A8-B2990F9DA44D}" destId="{DC289FD4-564D-40A0-8688-9CC52DDA0536}" srcOrd="0" destOrd="1" presId="urn:microsoft.com/office/officeart/2005/8/layout/vList6"/>
    <dgm:cxn modelId="{CF8810E5-699E-480B-8CF8-0141B193FB24}" srcId="{C6111D73-DC94-447B-862B-074B7ED17558}" destId="{03181838-05C5-4774-A2F9-615AB7841689}" srcOrd="2" destOrd="0" parTransId="{01B6491A-8950-4059-80FE-C775DE791B2A}" sibTransId="{E601A2B3-046C-448C-A9A7-090EBE37C349}"/>
    <dgm:cxn modelId="{8480EA4C-9E2C-4F3A-9613-57DC28041FCB}" type="presParOf" srcId="{87265881-B39E-403E-B335-718140AE2447}" destId="{6FBED3A6-306D-437C-83FD-715EC0FE65D4}" srcOrd="0" destOrd="0" presId="urn:microsoft.com/office/officeart/2005/8/layout/vList6"/>
    <dgm:cxn modelId="{694586C2-1F95-48A1-BC2D-3811C6766662}" type="presParOf" srcId="{6FBED3A6-306D-437C-83FD-715EC0FE65D4}" destId="{C6DBACF2-704F-41B6-94B9-BAC88BC116E0}" srcOrd="0" destOrd="0" presId="urn:microsoft.com/office/officeart/2005/8/layout/vList6"/>
    <dgm:cxn modelId="{DA53650D-BD0F-4A5B-B1C4-DB5A225F4BBB}" type="presParOf" srcId="{6FBED3A6-306D-437C-83FD-715EC0FE65D4}" destId="{9A93C333-F3CE-40D3-9A2B-2569EC6B613A}" srcOrd="1" destOrd="0" presId="urn:microsoft.com/office/officeart/2005/8/layout/vList6"/>
    <dgm:cxn modelId="{BA62DE93-9B9B-4852-963C-B34678F38611}" type="presParOf" srcId="{87265881-B39E-403E-B335-718140AE2447}" destId="{9279CD6A-8388-4B9C-8649-67CA8DD5B255}" srcOrd="1" destOrd="0" presId="urn:microsoft.com/office/officeart/2005/8/layout/vList6"/>
    <dgm:cxn modelId="{FB2EECF3-788D-495D-8E0C-8AC17663A8CF}" type="presParOf" srcId="{87265881-B39E-403E-B335-718140AE2447}" destId="{FFC6D696-E1D1-4371-87C2-ED86326FC64F}" srcOrd="2" destOrd="0" presId="urn:microsoft.com/office/officeart/2005/8/layout/vList6"/>
    <dgm:cxn modelId="{64C83117-687F-4109-A9CF-0C763874C08D}" type="presParOf" srcId="{FFC6D696-E1D1-4371-87C2-ED86326FC64F}" destId="{97290ACA-58FB-4343-ACC1-F243DAF64492}" srcOrd="0" destOrd="0" presId="urn:microsoft.com/office/officeart/2005/8/layout/vList6"/>
    <dgm:cxn modelId="{EC05FCC6-784A-461D-88D2-FEF7110932F8}" type="presParOf" srcId="{FFC6D696-E1D1-4371-87C2-ED86326FC64F}" destId="{DCE20015-288E-4209-B895-661700D6903E}" srcOrd="1" destOrd="0" presId="urn:microsoft.com/office/officeart/2005/8/layout/vList6"/>
    <dgm:cxn modelId="{25761DAC-EBD3-4910-92ED-08390F62A455}" type="presParOf" srcId="{87265881-B39E-403E-B335-718140AE2447}" destId="{304CD189-7556-4F83-A0BA-05520CF61811}" srcOrd="3" destOrd="0" presId="urn:microsoft.com/office/officeart/2005/8/layout/vList6"/>
    <dgm:cxn modelId="{715EE593-4289-48E8-9646-576933763FA9}" type="presParOf" srcId="{87265881-B39E-403E-B335-718140AE2447}" destId="{2D7E21B2-7C36-4023-A818-2A6A83D55BB6}" srcOrd="4" destOrd="0" presId="urn:microsoft.com/office/officeart/2005/8/layout/vList6"/>
    <dgm:cxn modelId="{6A2690CF-C5D2-422F-BA21-6B21A4FDA479}" type="presParOf" srcId="{2D7E21B2-7C36-4023-A818-2A6A83D55BB6}" destId="{06309497-068D-4639-BE65-D044BAA90789}" srcOrd="0" destOrd="0" presId="urn:microsoft.com/office/officeart/2005/8/layout/vList6"/>
    <dgm:cxn modelId="{DB42A8E1-FCF0-41A5-B109-4DA3DB908294}" type="presParOf" srcId="{2D7E21B2-7C36-4023-A818-2A6A83D55BB6}" destId="{DC289FD4-564D-40A0-8688-9CC52DDA053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CDEEA-D118-4B54-B53C-0C4C5CB86523}">
      <dsp:nvSpPr>
        <dsp:cNvPr id="0" name=""/>
        <dsp:cNvSpPr/>
      </dsp:nvSpPr>
      <dsp:spPr>
        <a:xfrm>
          <a:off x="1994816" y="128875"/>
          <a:ext cx="8913223"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44546A"/>
              </a:solidFill>
            </a:rPr>
            <a:t>配合项目制专业学位课程学习，加深专业课程理解、促进产业行业认知</a:t>
          </a:r>
        </a:p>
      </dsp:txBody>
      <dsp:txXfrm>
        <a:off x="1994816" y="128875"/>
        <a:ext cx="8913223" cy="1200150"/>
      </dsp:txXfrm>
    </dsp:sp>
    <dsp:sp modelId="{EABD75B3-9893-4AF0-8CBA-AA2F95938B61}">
      <dsp:nvSpPr>
        <dsp:cNvPr id="0" name=""/>
        <dsp:cNvSpPr/>
      </dsp:nvSpPr>
      <dsp:spPr>
        <a:xfrm>
          <a:off x="1076938" y="47376"/>
          <a:ext cx="840105" cy="1260158"/>
        </a:xfrm>
        <a:prstGeom prst="rect">
          <a:avLst/>
        </a:prstGeom>
        <a:blipFill dpi="0" rotWithShape="1">
          <a:blip xmlns:r="http://schemas.openxmlformats.org/officeDocument/2006/relationships" r:embed="rId1">
            <a:duotone>
              <a:schemeClr val="accent5">
                <a:shade val="45000"/>
                <a:satMod val="135000"/>
              </a:schemeClr>
              <a:prstClr val="white"/>
            </a:duotone>
            <a:extLst>
              <a:ext uri="{96DAC541-7B7A-43D3-8B79-37D633B846F1}">
                <asvg:svgBlip xmlns:asvg="http://schemas.microsoft.com/office/drawing/2016/SVG/main" r:embed="rId2"/>
              </a:ext>
            </a:extLst>
          </a:blip>
          <a:srcRect/>
          <a:stretch>
            <a:fillRect l="-18183" t="2088" r="-18183" b="208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952974-6C9F-47C5-8738-1B9DE6AFE4CC}">
      <dsp:nvSpPr>
        <dsp:cNvPr id="0" name=""/>
        <dsp:cNvSpPr/>
      </dsp:nvSpPr>
      <dsp:spPr>
        <a:xfrm>
          <a:off x="2012501" y="1639732"/>
          <a:ext cx="8877852"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44546A"/>
              </a:solidFill>
            </a:rPr>
            <a:t>系统性训练工程基本技能，掌握工程创新知识链、工具链、资源链，树立工程意识、系统思维、工匠精神</a:t>
          </a:r>
        </a:p>
      </dsp:txBody>
      <dsp:txXfrm>
        <a:off x="2012501" y="1639732"/>
        <a:ext cx="8877852" cy="1200150"/>
      </dsp:txXfrm>
    </dsp:sp>
    <dsp:sp modelId="{B3876E2E-701D-4EFF-8FD7-584A7A91D0B8}">
      <dsp:nvSpPr>
        <dsp:cNvPr id="0" name=""/>
        <dsp:cNvSpPr/>
      </dsp:nvSpPr>
      <dsp:spPr>
        <a:xfrm>
          <a:off x="1076938" y="1558233"/>
          <a:ext cx="840105" cy="1260158"/>
        </a:xfrm>
        <a:prstGeom prst="rect">
          <a:avLst/>
        </a:prstGeom>
        <a:blipFill dpi="0" rotWithShape="1">
          <a:blip xmlns:r="http://schemas.openxmlformats.org/officeDocument/2006/relationships" r:embed="rId3">
            <a:duotone>
              <a:schemeClr val="accent5">
                <a:shade val="45000"/>
                <a:satMod val="135000"/>
              </a:schemeClr>
              <a:prstClr val="white"/>
            </a:duotone>
            <a:extLst>
              <a:ext uri="{96DAC541-7B7A-43D3-8B79-37D633B846F1}">
                <asvg:svgBlip xmlns:asvg="http://schemas.microsoft.com/office/drawing/2016/SVG/main" r:embed="rId4"/>
              </a:ext>
            </a:extLst>
          </a:blip>
          <a:srcRect/>
          <a:stretch>
            <a:fillRect l="-7126" t="3317" r="-7126" b="331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B87374-F9D5-46CE-B30D-F8CDD8BAE3CE}">
      <dsp:nvSpPr>
        <dsp:cNvPr id="0" name=""/>
        <dsp:cNvSpPr/>
      </dsp:nvSpPr>
      <dsp:spPr>
        <a:xfrm>
          <a:off x="2012501" y="3150589"/>
          <a:ext cx="8877852" cy="1200150"/>
        </a:xfrm>
        <a:prstGeom prst="rect">
          <a:avLst/>
        </a:prstGeom>
        <a:solidFill>
          <a:schemeClr val="lt1">
            <a:alpha val="40000"/>
            <a:hueOff val="0"/>
            <a:satOff val="0"/>
            <a:lumOff val="0"/>
            <a:alphaOff val="0"/>
          </a:schemeClr>
        </a:solidFill>
        <a:ln w="28575" cap="flat" cmpd="sng" algn="ctr">
          <a:solidFill>
            <a:srgbClr val="44546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902"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44546A"/>
              </a:solidFill>
            </a:rPr>
            <a:t>为解决复杂工程问题打好基础，与后期校企联合基地实习实践有效衔接</a:t>
          </a:r>
        </a:p>
      </dsp:txBody>
      <dsp:txXfrm>
        <a:off x="2012501" y="3150589"/>
        <a:ext cx="8877852" cy="1200150"/>
      </dsp:txXfrm>
    </dsp:sp>
    <dsp:sp modelId="{1391920C-F104-498B-B22A-4ACBA4EA7328}">
      <dsp:nvSpPr>
        <dsp:cNvPr id="0" name=""/>
        <dsp:cNvSpPr/>
      </dsp:nvSpPr>
      <dsp:spPr>
        <a:xfrm>
          <a:off x="1076938" y="3069090"/>
          <a:ext cx="840105" cy="1260158"/>
        </a:xfrm>
        <a:prstGeom prst="rect">
          <a:avLst/>
        </a:prstGeom>
        <a:blipFill>
          <a:blip xmlns:r="http://schemas.openxmlformats.org/officeDocument/2006/relationships" r:embed="rId5">
            <a:duotone>
              <a:schemeClr val="accent5">
                <a:shade val="45000"/>
                <a:satMod val="135000"/>
              </a:schemeClr>
              <a:prstClr val="white"/>
            </a:duotone>
            <a:extLs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AB199-3165-4B17-BEF5-6852AF089A87}">
      <dsp:nvSpPr>
        <dsp:cNvPr id="0" name=""/>
        <dsp:cNvSpPr/>
      </dsp:nvSpPr>
      <dsp:spPr>
        <a:xfrm>
          <a:off x="1408" y="193071"/>
          <a:ext cx="1770524" cy="10273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zh-CN" altLang="en-US" sz="2200" b="1" kern="1200" dirty="0"/>
            <a:t>系统性</a:t>
          </a:r>
        </a:p>
      </dsp:txBody>
      <dsp:txXfrm>
        <a:off x="1408" y="193071"/>
        <a:ext cx="1770524" cy="684894"/>
      </dsp:txXfrm>
    </dsp:sp>
    <dsp:sp modelId="{54BC50B8-6F5C-4DA6-8A8D-D658347C8341}">
      <dsp:nvSpPr>
        <dsp:cNvPr id="0" name=""/>
        <dsp:cNvSpPr/>
      </dsp:nvSpPr>
      <dsp:spPr>
        <a:xfrm>
          <a:off x="364046" y="877965"/>
          <a:ext cx="1770524" cy="2178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体系贯通</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专业交叉</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层次丰富</a:t>
          </a:r>
          <a:endParaRPr lang="zh-CN" altLang="en-US" sz="2000" b="1" kern="1200" dirty="0"/>
        </a:p>
        <a:p>
          <a:pPr marL="228600" lvl="1" indent="-228600" algn="l" defTabSz="889000">
            <a:lnSpc>
              <a:spcPct val="90000"/>
            </a:lnSpc>
            <a:spcBef>
              <a:spcPct val="0"/>
            </a:spcBef>
            <a:spcAft>
              <a:spcPct val="15000"/>
            </a:spcAft>
            <a:buChar char="•"/>
          </a:pPr>
          <a:r>
            <a:rPr lang="zh-CN" altLang="en-US" sz="2000" b="1" kern="1200"/>
            <a:t>结构完整</a:t>
          </a:r>
          <a:endParaRPr lang="zh-CN" altLang="en-US" sz="2000" b="1" kern="1200" dirty="0"/>
        </a:p>
      </dsp:txBody>
      <dsp:txXfrm>
        <a:off x="415903" y="929822"/>
        <a:ext cx="1666810" cy="2074286"/>
      </dsp:txXfrm>
    </dsp:sp>
    <dsp:sp modelId="{1F2B7B26-2DF0-4A33-9411-35AD7048962C}">
      <dsp:nvSpPr>
        <dsp:cNvPr id="0" name=""/>
        <dsp:cNvSpPr/>
      </dsp:nvSpPr>
      <dsp:spPr>
        <a:xfrm>
          <a:off x="2040338" y="3151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2040338" y="403275"/>
        <a:ext cx="436775" cy="264485"/>
      </dsp:txXfrm>
    </dsp:sp>
    <dsp:sp modelId="{C552DFBF-5541-4F10-89AF-6D62D709EBE0}">
      <dsp:nvSpPr>
        <dsp:cNvPr id="0" name=""/>
        <dsp:cNvSpPr/>
      </dsp:nvSpPr>
      <dsp:spPr>
        <a:xfrm>
          <a:off x="2845553" y="193071"/>
          <a:ext cx="1770524" cy="10273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zh-CN" altLang="en-US" sz="2200" b="1" kern="1200" dirty="0"/>
            <a:t>高阶性</a:t>
          </a:r>
          <a:endParaRPr lang="en-US" altLang="zh-CN" sz="2200" b="1" kern="1200" dirty="0"/>
        </a:p>
      </dsp:txBody>
      <dsp:txXfrm>
        <a:off x="2845553" y="193071"/>
        <a:ext cx="1770524" cy="684894"/>
      </dsp:txXfrm>
    </dsp:sp>
    <dsp:sp modelId="{B030F4A9-A249-4382-AFB8-EE6CB12F7C1A}">
      <dsp:nvSpPr>
        <dsp:cNvPr id="0" name=""/>
        <dsp:cNvSpPr/>
      </dsp:nvSpPr>
      <dsp:spPr>
        <a:xfrm>
          <a:off x="3208190" y="877965"/>
          <a:ext cx="1770524" cy="2178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产业前沿</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技术创新</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能力开放</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持续升级</a:t>
          </a:r>
          <a:endParaRPr lang="en-US" altLang="zh-CN" sz="2000" b="1" kern="1200" dirty="0"/>
        </a:p>
      </dsp:txBody>
      <dsp:txXfrm>
        <a:off x="3260047" y="929822"/>
        <a:ext cx="1666810" cy="2074286"/>
      </dsp:txXfrm>
    </dsp:sp>
    <dsp:sp modelId="{479056A5-091E-48CB-8ABD-487A16266452}">
      <dsp:nvSpPr>
        <dsp:cNvPr id="0" name=""/>
        <dsp:cNvSpPr/>
      </dsp:nvSpPr>
      <dsp:spPr>
        <a:xfrm>
          <a:off x="4884482" y="3151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4884482" y="403275"/>
        <a:ext cx="436775" cy="264485"/>
      </dsp:txXfrm>
    </dsp:sp>
    <dsp:sp modelId="{04880604-C501-42FB-92B4-219443249C0D}">
      <dsp:nvSpPr>
        <dsp:cNvPr id="0" name=""/>
        <dsp:cNvSpPr/>
      </dsp:nvSpPr>
      <dsp:spPr>
        <a:xfrm>
          <a:off x="5689697" y="193071"/>
          <a:ext cx="1770524" cy="10273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zh-CN" altLang="en-US" sz="2200" b="1" kern="1200" dirty="0"/>
            <a:t>实战性</a:t>
          </a:r>
          <a:endParaRPr lang="en-US" altLang="zh-CN" sz="2200" b="1" kern="1200" dirty="0"/>
        </a:p>
      </dsp:txBody>
      <dsp:txXfrm>
        <a:off x="5689697" y="193071"/>
        <a:ext cx="1770524" cy="684894"/>
      </dsp:txXfrm>
    </dsp:sp>
    <dsp:sp modelId="{5151AE59-9605-42A9-9832-37508A6F4F05}">
      <dsp:nvSpPr>
        <dsp:cNvPr id="0" name=""/>
        <dsp:cNvSpPr/>
      </dsp:nvSpPr>
      <dsp:spPr>
        <a:xfrm>
          <a:off x="6052334" y="877965"/>
          <a:ext cx="1770524" cy="2178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问题导向</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实践检验</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综合支撑</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快速响应</a:t>
          </a:r>
          <a:endParaRPr lang="en-US" altLang="zh-CN" sz="2000" b="1" kern="1200" dirty="0"/>
        </a:p>
      </dsp:txBody>
      <dsp:txXfrm>
        <a:off x="6104191" y="929822"/>
        <a:ext cx="1666810" cy="2074286"/>
      </dsp:txXfrm>
    </dsp:sp>
    <dsp:sp modelId="{FC865F24-F53C-41B4-BBD9-A7EC3E630C2E}">
      <dsp:nvSpPr>
        <dsp:cNvPr id="0" name=""/>
        <dsp:cNvSpPr/>
      </dsp:nvSpPr>
      <dsp:spPr>
        <a:xfrm>
          <a:off x="7728626" y="315113"/>
          <a:ext cx="569018" cy="4408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7728626" y="403275"/>
        <a:ext cx="436775" cy="264485"/>
      </dsp:txXfrm>
    </dsp:sp>
    <dsp:sp modelId="{444D3FDC-310F-4DE6-94B3-D868DFDA5A00}">
      <dsp:nvSpPr>
        <dsp:cNvPr id="0" name=""/>
        <dsp:cNvSpPr/>
      </dsp:nvSpPr>
      <dsp:spPr>
        <a:xfrm>
          <a:off x="8533841" y="193071"/>
          <a:ext cx="1770524" cy="10273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zh-CN" altLang="en-US" sz="2200" b="1" kern="1200">
              <a:latin typeface="Times New Roman"/>
              <a:ea typeface="微软雅黑"/>
              <a:cs typeface="+mn-cs"/>
            </a:rPr>
            <a:t>塑造力</a:t>
          </a:r>
          <a:endParaRPr lang="en-US" altLang="zh-CN" sz="2200" b="1" kern="1200" dirty="0">
            <a:latin typeface="Times New Roman"/>
            <a:ea typeface="微软雅黑"/>
            <a:cs typeface="+mn-cs"/>
          </a:endParaRPr>
        </a:p>
      </dsp:txBody>
      <dsp:txXfrm>
        <a:off x="8533841" y="193071"/>
        <a:ext cx="1770524" cy="684894"/>
      </dsp:txXfrm>
    </dsp:sp>
    <dsp:sp modelId="{67B929BF-2882-4B47-89EF-0155BB77A803}">
      <dsp:nvSpPr>
        <dsp:cNvPr id="0" name=""/>
        <dsp:cNvSpPr/>
      </dsp:nvSpPr>
      <dsp:spPr>
        <a:xfrm>
          <a:off x="8896479" y="877965"/>
          <a:ext cx="1770524" cy="2178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a:t>工程意识</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系统思维</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职业素养</a:t>
          </a:r>
          <a:endParaRPr lang="en-US" altLang="zh-CN" sz="2000" b="1" kern="1200" dirty="0"/>
        </a:p>
        <a:p>
          <a:pPr marL="228600" lvl="1" indent="-228600" algn="l" defTabSz="889000">
            <a:lnSpc>
              <a:spcPct val="90000"/>
            </a:lnSpc>
            <a:spcBef>
              <a:spcPct val="0"/>
            </a:spcBef>
            <a:spcAft>
              <a:spcPct val="15000"/>
            </a:spcAft>
            <a:buChar char="•"/>
          </a:pPr>
          <a:r>
            <a:rPr lang="zh-CN" altLang="en-US" sz="2000" b="1" kern="1200"/>
            <a:t>工匠精神</a:t>
          </a:r>
          <a:endParaRPr lang="en-US" altLang="zh-CN" sz="2000" b="1" kern="1200" dirty="0"/>
        </a:p>
      </dsp:txBody>
      <dsp:txXfrm>
        <a:off x="8948336" y="929822"/>
        <a:ext cx="1666810" cy="2074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B25D7-3C69-4281-86E6-C44940EAD3D0}">
      <dsp:nvSpPr>
        <dsp:cNvPr id="0" name=""/>
        <dsp:cNvSpPr/>
      </dsp:nvSpPr>
      <dsp:spPr>
        <a:xfrm>
          <a:off x="932" y="139"/>
          <a:ext cx="8126134" cy="108671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400" b="1" kern="1200" dirty="0">
              <a:solidFill>
                <a:srgbClr val="245889"/>
              </a:solidFill>
              <a:latin typeface="+mn-lt"/>
              <a:ea typeface="+mn-ea"/>
              <a:cs typeface="+mn-ea"/>
              <a:sym typeface="+mn-lt"/>
            </a:rPr>
            <a:t>工程类专业学位基础课</a:t>
          </a:r>
          <a:endParaRPr lang="en-US" altLang="zh-CN" sz="2400" b="1" kern="1200" dirty="0">
            <a:solidFill>
              <a:srgbClr val="245889"/>
            </a:solidFill>
            <a:latin typeface="+mn-lt"/>
            <a:ea typeface="+mn-ea"/>
            <a:cs typeface="+mn-ea"/>
            <a:sym typeface="+mn-lt"/>
          </a:endParaRPr>
        </a:p>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000" b="1" kern="1200" dirty="0">
              <a:solidFill>
                <a:srgbClr val="245889"/>
              </a:solidFill>
              <a:latin typeface="+mn-lt"/>
              <a:ea typeface="+mn-ea"/>
              <a:cs typeface="+mn-ea"/>
              <a:sym typeface="+mn-lt"/>
            </a:rPr>
            <a:t>与企业实习实践相衔接</a:t>
          </a:r>
          <a:endParaRPr lang="en-US" altLang="zh-CN" sz="2000" b="1" kern="1200" dirty="0">
            <a:solidFill>
              <a:srgbClr val="245889"/>
            </a:solidFill>
            <a:latin typeface="+mn-lt"/>
            <a:ea typeface="+mn-ea"/>
            <a:cs typeface="+mn-ea"/>
            <a:sym typeface="+mn-lt"/>
          </a:endParaRPr>
        </a:p>
      </dsp:txBody>
      <dsp:txXfrm>
        <a:off x="32761" y="31968"/>
        <a:ext cx="8062476" cy="1023053"/>
      </dsp:txXfrm>
    </dsp:sp>
    <dsp:sp modelId="{DCC39B6F-2F5C-4DE4-A631-344A37B8534A}">
      <dsp:nvSpPr>
        <dsp:cNvPr id="0" name=""/>
        <dsp:cNvSpPr/>
      </dsp:nvSpPr>
      <dsp:spPr>
        <a:xfrm>
          <a:off x="8864" y="1307101"/>
          <a:ext cx="5379605" cy="998631"/>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b="1" kern="1200" dirty="0">
              <a:solidFill>
                <a:srgbClr val="245889"/>
              </a:solidFill>
              <a:latin typeface="+mn-lt"/>
              <a:ea typeface="+mn-ea"/>
              <a:cs typeface="+mn-ea"/>
              <a:sym typeface="+mn-lt"/>
            </a:rPr>
            <a:t>基本模块</a:t>
          </a:r>
          <a:endParaRPr lang="en-US" altLang="zh-CN" sz="2400" b="1" kern="1200" dirty="0">
            <a:solidFill>
              <a:srgbClr val="245889"/>
            </a:solidFill>
            <a:latin typeface="+mn-lt"/>
            <a:ea typeface="+mn-ea"/>
            <a:cs typeface="+mn-ea"/>
            <a:sym typeface="+mn-lt"/>
          </a:endParaRPr>
        </a:p>
        <a:p>
          <a:pPr marL="0" lvl="0" indent="0" algn="ctr" defTabSz="1066800">
            <a:lnSpc>
              <a:spcPct val="90000"/>
            </a:lnSpc>
            <a:spcBef>
              <a:spcPct val="0"/>
            </a:spcBef>
            <a:spcAft>
              <a:spcPts val="0"/>
            </a:spcAft>
            <a:buNone/>
          </a:pPr>
          <a:r>
            <a:rPr lang="zh-CN" altLang="en-US" sz="1800" b="1" kern="1200" dirty="0">
              <a:solidFill>
                <a:srgbClr val="245889"/>
              </a:solidFill>
              <a:latin typeface="+mn-lt"/>
              <a:ea typeface="+mn-ea"/>
              <a:cs typeface="+mn-ea"/>
              <a:sym typeface="+mn-lt"/>
            </a:rPr>
            <a:t>设计、制造、测试、分析</a:t>
          </a:r>
        </a:p>
      </dsp:txBody>
      <dsp:txXfrm>
        <a:off x="38113" y="1336350"/>
        <a:ext cx="5321107" cy="940133"/>
      </dsp:txXfrm>
    </dsp:sp>
    <dsp:sp modelId="{8CAFC637-4A89-4791-BE18-9B5AD27113F4}">
      <dsp:nvSpPr>
        <dsp:cNvPr id="0" name=""/>
        <dsp:cNvSpPr/>
      </dsp:nvSpPr>
      <dsp:spPr>
        <a:xfrm>
          <a:off x="705261" y="2489651"/>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工程样品设计与制造</a:t>
          </a:r>
        </a:p>
      </dsp:txBody>
      <dsp:txXfrm>
        <a:off x="724258" y="2508648"/>
        <a:ext cx="610620" cy="2330394"/>
      </dsp:txXfrm>
    </dsp:sp>
    <dsp:sp modelId="{979CF261-EA61-48BB-B78F-7A593F679FA7}">
      <dsp:nvSpPr>
        <dsp:cNvPr id="0" name=""/>
        <dsp:cNvSpPr/>
      </dsp:nvSpPr>
      <dsp:spPr>
        <a:xfrm>
          <a:off x="18600" y="2489651"/>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工程数字化设计与仿真</a:t>
          </a:r>
        </a:p>
      </dsp:txBody>
      <dsp:txXfrm>
        <a:off x="37597" y="2508648"/>
        <a:ext cx="610620" cy="2330394"/>
      </dsp:txXfrm>
    </dsp:sp>
    <dsp:sp modelId="{221D585A-F86F-44C2-9F94-EBE0CBBD3771}">
      <dsp:nvSpPr>
        <dsp:cNvPr id="0" name=""/>
        <dsp:cNvSpPr/>
      </dsp:nvSpPr>
      <dsp:spPr>
        <a:xfrm>
          <a:off x="1378731" y="2495714"/>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工程机械与智能操控</a:t>
          </a:r>
        </a:p>
      </dsp:txBody>
      <dsp:txXfrm>
        <a:off x="1397728" y="2514711"/>
        <a:ext cx="610620" cy="2330394"/>
      </dsp:txXfrm>
    </dsp:sp>
    <dsp:sp modelId="{36DC124B-BDDD-4056-9FDC-BEACD803CFE5}">
      <dsp:nvSpPr>
        <dsp:cNvPr id="0" name=""/>
        <dsp:cNvSpPr/>
      </dsp:nvSpPr>
      <dsp:spPr>
        <a:xfrm>
          <a:off x="2048139"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工程电机与驱动控制</a:t>
          </a:r>
        </a:p>
      </dsp:txBody>
      <dsp:txXfrm>
        <a:off x="2067136" y="2523189"/>
        <a:ext cx="610620" cy="2330394"/>
      </dsp:txXfrm>
    </dsp:sp>
    <dsp:sp modelId="{213B8114-680C-4887-B6EA-7BF1A2BA8BB0}">
      <dsp:nvSpPr>
        <dsp:cNvPr id="0" name=""/>
        <dsp:cNvSpPr/>
      </dsp:nvSpPr>
      <dsp:spPr>
        <a:xfrm>
          <a:off x="2714610"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工业产品综合特性测试</a:t>
          </a:r>
        </a:p>
      </dsp:txBody>
      <dsp:txXfrm>
        <a:off x="2733607" y="2523189"/>
        <a:ext cx="610620" cy="2330394"/>
      </dsp:txXfrm>
    </dsp:sp>
    <dsp:sp modelId="{42CF88A8-45B8-4267-AF82-BEF5613AD4AE}">
      <dsp:nvSpPr>
        <dsp:cNvPr id="0" name=""/>
        <dsp:cNvSpPr/>
      </dsp:nvSpPr>
      <dsp:spPr>
        <a:xfrm>
          <a:off x="3379232" y="2504192"/>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工业环保与污废碳监测</a:t>
          </a:r>
        </a:p>
      </dsp:txBody>
      <dsp:txXfrm>
        <a:off x="3398229" y="2523189"/>
        <a:ext cx="610620" cy="2330394"/>
      </dsp:txXfrm>
    </dsp:sp>
    <dsp:sp modelId="{310248D2-A4AE-45ED-BB3C-553EBBB90D9E}">
      <dsp:nvSpPr>
        <dsp:cNvPr id="0" name=""/>
        <dsp:cNvSpPr/>
      </dsp:nvSpPr>
      <dsp:spPr>
        <a:xfrm>
          <a:off x="4063999" y="2513856"/>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工业传感互联与云计算</a:t>
          </a:r>
        </a:p>
      </dsp:txBody>
      <dsp:txXfrm>
        <a:off x="4082996" y="2532853"/>
        <a:ext cx="610620" cy="2330394"/>
      </dsp:txXfrm>
    </dsp:sp>
    <dsp:sp modelId="{202FBD62-C52B-4AC0-9523-08BB792E9B23}">
      <dsp:nvSpPr>
        <dsp:cNvPr id="0" name=""/>
        <dsp:cNvSpPr/>
      </dsp:nvSpPr>
      <dsp:spPr>
        <a:xfrm>
          <a:off x="4739855" y="2513856"/>
          <a:ext cx="648614" cy="2368388"/>
        </a:xfrm>
        <a:prstGeom prst="roundRect">
          <a:avLst>
            <a:gd name="adj" fmla="val 10000"/>
          </a:avLst>
        </a:prstGeom>
        <a:solidFill>
          <a:schemeClr val="accent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工业系统安全</a:t>
          </a:r>
        </a:p>
      </dsp:txBody>
      <dsp:txXfrm>
        <a:off x="4758852" y="2532853"/>
        <a:ext cx="610620" cy="2330394"/>
      </dsp:txXfrm>
    </dsp:sp>
    <dsp:sp modelId="{140F6A87-1282-4F71-9124-EF93E7A6CBDE}">
      <dsp:nvSpPr>
        <dsp:cNvPr id="0" name=""/>
        <dsp:cNvSpPr/>
      </dsp:nvSpPr>
      <dsp:spPr>
        <a:xfrm>
          <a:off x="5442953" y="1307101"/>
          <a:ext cx="2676181" cy="998631"/>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40" rIns="0" bIns="91440" numCol="1" spcCol="1270" anchor="ctr" anchorCtr="0">
          <a:noAutofit/>
        </a:bodyPr>
        <a:lstStyle/>
        <a:p>
          <a:pPr marL="0" lvl="0" indent="0" algn="ctr" defTabSz="1066800">
            <a:lnSpc>
              <a:spcPct val="90000"/>
            </a:lnSpc>
            <a:spcBef>
              <a:spcPct val="0"/>
            </a:spcBef>
            <a:spcAft>
              <a:spcPts val="0"/>
            </a:spcAft>
            <a:buNone/>
          </a:pPr>
          <a:r>
            <a:rPr lang="zh-CN" altLang="en-US" sz="2400" b="1" kern="1200" dirty="0">
              <a:solidFill>
                <a:srgbClr val="245889"/>
              </a:solidFill>
              <a:latin typeface="+mn-lt"/>
              <a:ea typeface="+mn-ea"/>
              <a:cs typeface="+mn-ea"/>
              <a:sym typeface="+mn-lt"/>
            </a:rPr>
            <a:t>综合系统</a:t>
          </a:r>
          <a:endParaRPr lang="en-US" altLang="zh-CN" sz="2400" b="1" kern="1200" dirty="0">
            <a:solidFill>
              <a:srgbClr val="245889"/>
            </a:solidFill>
            <a:latin typeface="+mn-lt"/>
            <a:ea typeface="+mn-ea"/>
            <a:cs typeface="+mn-ea"/>
            <a:sym typeface="+mn-lt"/>
          </a:endParaRPr>
        </a:p>
        <a:p>
          <a:pPr marL="0" lvl="0" indent="0" algn="ctr" defTabSz="1066800">
            <a:lnSpc>
              <a:spcPct val="90000"/>
            </a:lnSpc>
            <a:spcBef>
              <a:spcPct val="0"/>
            </a:spcBef>
            <a:spcAft>
              <a:spcPts val="0"/>
            </a:spcAft>
            <a:buNone/>
          </a:pPr>
          <a:r>
            <a:rPr lang="zh-CN" altLang="en-US" sz="1800" b="1" kern="1200" dirty="0">
              <a:solidFill>
                <a:srgbClr val="245889"/>
              </a:solidFill>
              <a:latin typeface="+mn-lt"/>
              <a:ea typeface="+mn-ea"/>
              <a:cs typeface="+mn-ea"/>
              <a:sym typeface="+mn-lt"/>
            </a:rPr>
            <a:t>创新、集成、协同、应用</a:t>
          </a:r>
        </a:p>
      </dsp:txBody>
      <dsp:txXfrm>
        <a:off x="5472202" y="1336350"/>
        <a:ext cx="2617683" cy="940133"/>
      </dsp:txXfrm>
    </dsp:sp>
    <dsp:sp modelId="{72D4D99C-998D-4B5A-ACD2-8F9B351DC9E2}">
      <dsp:nvSpPr>
        <dsp:cNvPr id="0" name=""/>
        <dsp:cNvSpPr/>
      </dsp:nvSpPr>
      <dsp:spPr>
        <a:xfrm>
          <a:off x="5442953"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低碳电力能源系统</a:t>
          </a:r>
        </a:p>
      </dsp:txBody>
      <dsp:txXfrm>
        <a:off x="5461950" y="2544979"/>
        <a:ext cx="610620" cy="2330394"/>
      </dsp:txXfrm>
    </dsp:sp>
    <dsp:sp modelId="{24532802-DD0D-45AA-A4E0-57101DAC387C}">
      <dsp:nvSpPr>
        <dsp:cNvPr id="0" name=""/>
        <dsp:cNvSpPr/>
      </dsp:nvSpPr>
      <dsp:spPr>
        <a:xfrm>
          <a:off x="6118809"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高端智能机器人</a:t>
          </a:r>
        </a:p>
      </dsp:txBody>
      <dsp:txXfrm>
        <a:off x="6137806" y="2544979"/>
        <a:ext cx="610620" cy="2330394"/>
      </dsp:txXfrm>
    </dsp:sp>
    <dsp:sp modelId="{FF566B94-675E-4181-B41A-F43DA76E4F8B}">
      <dsp:nvSpPr>
        <dsp:cNvPr id="0" name=""/>
        <dsp:cNvSpPr/>
      </dsp:nvSpPr>
      <dsp:spPr>
        <a:xfrm>
          <a:off x="6794665"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智能网联新能源车</a:t>
          </a:r>
        </a:p>
      </dsp:txBody>
      <dsp:txXfrm>
        <a:off x="6813662" y="2544979"/>
        <a:ext cx="610620" cy="2330394"/>
      </dsp:txXfrm>
    </dsp:sp>
    <dsp:sp modelId="{663D01AC-0AEF-429A-976A-D8BAC1516AD0}">
      <dsp:nvSpPr>
        <dsp:cNvPr id="0" name=""/>
        <dsp:cNvSpPr/>
      </dsp:nvSpPr>
      <dsp:spPr>
        <a:xfrm>
          <a:off x="7470521" y="2525982"/>
          <a:ext cx="648614" cy="2368388"/>
        </a:xfrm>
        <a:prstGeom prst="roundRect">
          <a:avLst>
            <a:gd name="adj" fmla="val 10000"/>
          </a:avLst>
        </a:prstGeom>
        <a:solidFill>
          <a:schemeClr val="tx2">
            <a:lumMod val="20000"/>
            <a:lumOff val="8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45889"/>
              </a:solidFill>
              <a:latin typeface="+mn-lt"/>
              <a:ea typeface="+mn-ea"/>
              <a:cs typeface="+mn-ea"/>
              <a:sym typeface="+mn-lt"/>
            </a:rPr>
            <a:t>工业元宇宙系统</a:t>
          </a:r>
        </a:p>
      </dsp:txBody>
      <dsp:txXfrm>
        <a:off x="7489518" y="2544979"/>
        <a:ext cx="610620" cy="2330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5E623-9D8B-4388-BA2C-87703DBF6DD8}">
      <dsp:nvSpPr>
        <dsp:cNvPr id="0" name=""/>
        <dsp:cNvSpPr/>
      </dsp:nvSpPr>
      <dsp:spPr>
        <a:xfrm>
          <a:off x="0" y="446005"/>
          <a:ext cx="6901838" cy="2381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659" tIns="374904" rIns="53565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课程主要包含</a:t>
          </a:r>
          <a:r>
            <a:rPr lang="en-US" altLang="en-US" sz="1800" kern="1200" dirty="0">
              <a:latin typeface="+mn-lt"/>
              <a:ea typeface="+mn-ea"/>
              <a:cs typeface="+mn-ea"/>
              <a:sym typeface="+mn-lt"/>
            </a:rPr>
            <a:t>8</a:t>
          </a:r>
          <a:r>
            <a:rPr lang="zh-CN" altLang="en-US" sz="1800" kern="1200" dirty="0">
              <a:latin typeface="+mn-lt"/>
              <a:ea typeface="+mn-ea"/>
              <a:cs typeface="+mn-ea"/>
              <a:sym typeface="+mn-lt"/>
            </a:rPr>
            <a:t>个基本模块（必选，</a:t>
          </a:r>
          <a:r>
            <a:rPr lang="en-US" altLang="en-US" sz="1800" kern="1200" dirty="0">
              <a:latin typeface="+mn-lt"/>
              <a:ea typeface="+mn-ea"/>
              <a:cs typeface="+mn-ea"/>
              <a:sym typeface="+mn-lt"/>
            </a:rPr>
            <a:t>48</a:t>
          </a:r>
          <a:r>
            <a:rPr lang="zh-CN" altLang="en-US" sz="1800" kern="1200" dirty="0">
              <a:latin typeface="+mn-lt"/>
              <a:ea typeface="+mn-ea"/>
              <a:cs typeface="+mn-ea"/>
              <a:sym typeface="+mn-lt"/>
            </a:rPr>
            <a:t>学时）和</a:t>
          </a:r>
          <a:r>
            <a:rPr lang="en-US" altLang="en-US" sz="1800" kern="1200" dirty="0">
              <a:latin typeface="+mn-lt"/>
              <a:ea typeface="+mn-ea"/>
              <a:cs typeface="+mn-ea"/>
              <a:sym typeface="+mn-lt"/>
            </a:rPr>
            <a:t>4</a:t>
          </a:r>
          <a:r>
            <a:rPr lang="zh-CN" altLang="en-US" sz="1800" kern="1200" dirty="0">
              <a:latin typeface="+mn-lt"/>
              <a:ea typeface="+mn-ea"/>
              <a:cs typeface="+mn-ea"/>
              <a:sym typeface="+mn-lt"/>
            </a:rPr>
            <a:t>个综合系统（</a:t>
          </a:r>
          <a:r>
            <a:rPr lang="en-US" altLang="en-US" sz="1800" kern="1200" dirty="0">
              <a:latin typeface="+mn-lt"/>
              <a:ea typeface="+mn-ea"/>
              <a:cs typeface="+mn-ea"/>
              <a:sym typeface="+mn-lt"/>
            </a:rPr>
            <a:t>4</a:t>
          </a:r>
          <a:r>
            <a:rPr lang="zh-CN" altLang="en-US" sz="1800" kern="1200" dirty="0">
              <a:latin typeface="+mn-lt"/>
              <a:ea typeface="+mn-ea"/>
              <a:cs typeface="+mn-ea"/>
              <a:sym typeface="+mn-lt"/>
            </a:rPr>
            <a:t>选</a:t>
          </a:r>
          <a:r>
            <a:rPr lang="en-US" altLang="en-US" sz="1800" kern="1200" dirty="0">
              <a:latin typeface="+mn-lt"/>
              <a:ea typeface="+mn-ea"/>
              <a:cs typeface="+mn-ea"/>
              <a:sym typeface="+mn-lt"/>
            </a:rPr>
            <a:t>1</a:t>
          </a:r>
          <a:r>
            <a:rPr lang="zh-CN" altLang="en-US" sz="1800" kern="1200" dirty="0">
              <a:latin typeface="+mn-lt"/>
              <a:ea typeface="+mn-ea"/>
              <a:cs typeface="+mn-ea"/>
              <a:sym typeface="+mn-lt"/>
            </a:rPr>
            <a:t>，</a:t>
          </a:r>
          <a:r>
            <a:rPr lang="en-US" altLang="en-US" sz="1800" kern="1200" dirty="0">
              <a:latin typeface="+mn-lt"/>
              <a:ea typeface="+mn-ea"/>
              <a:cs typeface="+mn-ea"/>
              <a:sym typeface="+mn-lt"/>
            </a:rPr>
            <a:t>16</a:t>
          </a:r>
          <a:r>
            <a:rPr lang="zh-CN" altLang="en-US" sz="1800" kern="1200" dirty="0">
              <a:latin typeface="+mn-lt"/>
              <a:ea typeface="+mn-ea"/>
              <a:cs typeface="+mn-ea"/>
              <a:sym typeface="+mn-lt"/>
            </a:rPr>
            <a:t>学时），共 </a:t>
          </a:r>
          <a:r>
            <a:rPr lang="en-US" altLang="zh-CN" sz="1800" kern="1200" dirty="0">
              <a:latin typeface="+mn-lt"/>
              <a:ea typeface="+mn-ea"/>
              <a:cs typeface="+mn-ea"/>
              <a:sym typeface="+mn-lt"/>
            </a:rPr>
            <a:t>3</a:t>
          </a:r>
          <a:r>
            <a:rPr lang="en-US" altLang="en-US" sz="1800" kern="1200" dirty="0">
              <a:latin typeface="+mn-lt"/>
              <a:ea typeface="+mn-ea"/>
              <a:cs typeface="+mn-ea"/>
              <a:sym typeface="+mn-lt"/>
            </a:rPr>
            <a:t> </a:t>
          </a:r>
          <a:r>
            <a:rPr lang="zh-CN" altLang="en-US" sz="1800" kern="1200" dirty="0">
              <a:latin typeface="+mn-lt"/>
              <a:ea typeface="+mn-ea"/>
              <a:cs typeface="+mn-ea"/>
              <a:sym typeface="+mn-lt"/>
            </a:rPr>
            <a:t>学分、</a:t>
          </a:r>
          <a:r>
            <a:rPr lang="en-US" altLang="en-US" sz="1800" kern="1200" dirty="0">
              <a:latin typeface="+mn-lt"/>
              <a:ea typeface="+mn-ea"/>
              <a:cs typeface="+mn-ea"/>
              <a:sym typeface="+mn-lt"/>
            </a:rPr>
            <a:t>64</a:t>
          </a:r>
          <a:r>
            <a:rPr lang="zh-CN" altLang="en-US" sz="1800" kern="1200" dirty="0">
              <a:latin typeface="+mn-lt"/>
              <a:ea typeface="+mn-ea"/>
              <a:cs typeface="+mn-ea"/>
              <a:sym typeface="+mn-lt"/>
            </a:rPr>
            <a:t>学时 ，实行平行班分组教学；</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该课程作为必修课列入工程师学院全日制工程专业学位研究生培养方案。</a:t>
          </a:r>
        </a:p>
      </dsp:txBody>
      <dsp:txXfrm>
        <a:off x="0" y="446005"/>
        <a:ext cx="6901838" cy="2381400"/>
      </dsp:txXfrm>
    </dsp:sp>
    <dsp:sp modelId="{6FA9F1A3-086C-4D14-962A-8F7217FCB7DD}">
      <dsp:nvSpPr>
        <dsp:cNvPr id="0" name=""/>
        <dsp:cNvSpPr/>
      </dsp:nvSpPr>
      <dsp:spPr>
        <a:xfrm>
          <a:off x="345091" y="180325"/>
          <a:ext cx="4831286"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11" tIns="0" rIns="182611" bIns="0" numCol="1" spcCol="1270" anchor="ctr" anchorCtr="0">
          <a:noAutofit/>
        </a:bodyPr>
        <a:lstStyle/>
        <a:p>
          <a:pPr marL="0" lvl="0" indent="0" algn="l" defTabSz="889000">
            <a:lnSpc>
              <a:spcPct val="90000"/>
            </a:lnSpc>
            <a:spcBef>
              <a:spcPct val="0"/>
            </a:spcBef>
            <a:spcAft>
              <a:spcPct val="35000"/>
            </a:spcAft>
            <a:buNone/>
          </a:pPr>
          <a:r>
            <a:rPr lang="zh-CN" altLang="en-US" sz="2000" b="1" kern="1200">
              <a:latin typeface="+mn-lt"/>
              <a:ea typeface="+mn-ea"/>
              <a:cs typeface="+mn-ea"/>
              <a:sym typeface="+mn-lt"/>
            </a:rPr>
            <a:t>课程实施</a:t>
          </a:r>
          <a:endParaRPr lang="zh-CN" altLang="en-US" sz="2000" b="1" kern="1200" dirty="0">
            <a:latin typeface="+mn-lt"/>
            <a:ea typeface="+mn-ea"/>
            <a:cs typeface="+mn-ea"/>
            <a:sym typeface="+mn-lt"/>
          </a:endParaRPr>
        </a:p>
      </dsp:txBody>
      <dsp:txXfrm>
        <a:off x="371030" y="206264"/>
        <a:ext cx="4779408" cy="479482"/>
      </dsp:txXfrm>
    </dsp:sp>
    <dsp:sp modelId="{717F6029-0858-4846-9DAF-9C00C07D8AAD}">
      <dsp:nvSpPr>
        <dsp:cNvPr id="0" name=""/>
        <dsp:cNvSpPr/>
      </dsp:nvSpPr>
      <dsp:spPr>
        <a:xfrm>
          <a:off x="0" y="3190286"/>
          <a:ext cx="6901838" cy="209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659" tIns="374904" rIns="53565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基本模块考核训练成绩：基本理论考试</a:t>
          </a:r>
          <a:r>
            <a:rPr lang="en-US" altLang="en-US" sz="1800" kern="1200" dirty="0">
              <a:latin typeface="+mn-lt"/>
              <a:ea typeface="+mn-ea"/>
              <a:cs typeface="+mn-ea"/>
              <a:sym typeface="+mn-lt"/>
            </a:rPr>
            <a:t>+</a:t>
          </a:r>
          <a:r>
            <a:rPr lang="zh-CN" altLang="en-US" sz="1800" kern="1200" dirty="0">
              <a:latin typeface="+mn-lt"/>
              <a:ea typeface="+mn-ea"/>
              <a:cs typeface="+mn-ea"/>
              <a:sym typeface="+mn-lt"/>
            </a:rPr>
            <a:t>实践环节考核</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综合系统考核创新作品：样机、高质量实验报告、论文或专利</a:t>
          </a:r>
        </a:p>
        <a:p>
          <a:pPr marL="171450" lvl="1" indent="-171450" algn="l" defTabSz="800100">
            <a:lnSpc>
              <a:spcPct val="90000"/>
            </a:lnSpc>
            <a:spcBef>
              <a:spcPct val="0"/>
            </a:spcBef>
            <a:spcAft>
              <a:spcPct val="15000"/>
            </a:spcAft>
            <a:buChar char="•"/>
          </a:pPr>
          <a:r>
            <a:rPr lang="zh-CN" altLang="en-US" sz="1800" kern="1200" dirty="0">
              <a:latin typeface="+mn-lt"/>
              <a:ea typeface="+mn-ea"/>
              <a:cs typeface="+mn-ea"/>
              <a:sym typeface="+mn-lt"/>
            </a:rPr>
            <a:t>考核结果与专业实习实践衔接</a:t>
          </a:r>
        </a:p>
      </dsp:txBody>
      <dsp:txXfrm>
        <a:off x="0" y="3190286"/>
        <a:ext cx="6901838" cy="2097900"/>
      </dsp:txXfrm>
    </dsp:sp>
    <dsp:sp modelId="{8AEC4856-579F-4A0E-8D6C-02A3EF3A7FFC}">
      <dsp:nvSpPr>
        <dsp:cNvPr id="0" name=""/>
        <dsp:cNvSpPr/>
      </dsp:nvSpPr>
      <dsp:spPr>
        <a:xfrm>
          <a:off x="345091" y="2924606"/>
          <a:ext cx="4831286"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11" tIns="0" rIns="18261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n-lt"/>
              <a:ea typeface="+mn-ea"/>
              <a:cs typeface="+mn-ea"/>
              <a:sym typeface="+mn-lt"/>
            </a:rPr>
            <a:t>课程考核</a:t>
          </a:r>
          <a:r>
            <a:rPr lang="en-US" altLang="en-US" sz="2000" b="1" kern="1200" dirty="0">
              <a:latin typeface="+mn-lt"/>
              <a:ea typeface="+mn-ea"/>
              <a:cs typeface="+mn-ea"/>
              <a:sym typeface="+mn-lt"/>
            </a:rPr>
            <a:t>—</a:t>
          </a:r>
          <a:r>
            <a:rPr lang="zh-CN" altLang="en-US" sz="2000" b="1" kern="1200" dirty="0">
              <a:latin typeface="+mn-lt"/>
              <a:ea typeface="+mn-ea"/>
              <a:cs typeface="+mn-ea"/>
              <a:sym typeface="+mn-lt"/>
            </a:rPr>
            <a:t>注重综合实践创新能力考核</a:t>
          </a:r>
        </a:p>
      </dsp:txBody>
      <dsp:txXfrm>
        <a:off x="371030" y="2950545"/>
        <a:ext cx="4779408"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3C333-F3CE-40D3-9A2B-2569EC6B613A}">
      <dsp:nvSpPr>
        <dsp:cNvPr id="0" name=""/>
        <dsp:cNvSpPr/>
      </dsp:nvSpPr>
      <dsp:spPr>
        <a:xfrm>
          <a:off x="1512525" y="0"/>
          <a:ext cx="6146479" cy="1328869"/>
        </a:xfrm>
        <a:prstGeom prst="rightArrow">
          <a:avLst>
            <a:gd name="adj1" fmla="val 75000"/>
            <a:gd name="adj2" fmla="val 50000"/>
          </a:avLst>
        </a:prstGeom>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solidFill>
                <a:schemeClr val="tx1"/>
              </a:solidFill>
              <a:cs typeface="Times New Roman" panose="02020603050405020304" pitchFamily="18" charset="0"/>
            </a:rPr>
            <a:t>产业行业认知，工程技能训练</a:t>
          </a:r>
          <a:endParaRPr lang="en-US" altLang="zh-CN" sz="1800" b="0" kern="1200" dirty="0">
            <a:solidFill>
              <a:schemeClr val="tx1"/>
            </a:solidFill>
            <a:cs typeface="Times New Roman" panose="02020603050405020304" pitchFamily="18" charset="0"/>
          </a:endParaRPr>
        </a:p>
        <a:p>
          <a:pPr marL="171450" lvl="1" indent="-171450" algn="l" defTabSz="800100">
            <a:lnSpc>
              <a:spcPct val="90000"/>
            </a:lnSpc>
            <a:spcBef>
              <a:spcPct val="0"/>
            </a:spcBef>
            <a:spcAft>
              <a:spcPct val="15000"/>
            </a:spcAft>
            <a:buChar char="•"/>
          </a:pPr>
          <a:r>
            <a:rPr lang="zh-CN" altLang="en-US" sz="1800" b="0" kern="1200" dirty="0">
              <a:solidFill>
                <a:schemeClr val="tx1"/>
              </a:solidFill>
              <a:cs typeface="Times New Roman" panose="02020603050405020304" pitchFamily="18" charset="0"/>
            </a:rPr>
            <a:t>工程意识</a:t>
          </a:r>
          <a:r>
            <a:rPr lang="zh-CN" altLang="en-US" sz="1800" b="0" kern="1200" dirty="0">
              <a:solidFill>
                <a:prstClr val="black"/>
              </a:solidFill>
              <a:latin typeface="Times New Roman"/>
              <a:ea typeface="微软雅黑"/>
              <a:cs typeface="Times New Roman" panose="02020603050405020304" pitchFamily="18" charset="0"/>
            </a:rPr>
            <a:t>培养</a:t>
          </a:r>
          <a:r>
            <a:rPr lang="zh-CN" altLang="en-US" sz="1800" b="0" kern="1200" dirty="0">
              <a:solidFill>
                <a:schemeClr val="tx1"/>
              </a:solidFill>
              <a:cs typeface="Times New Roman" panose="02020603050405020304" pitchFamily="18" charset="0"/>
            </a:rPr>
            <a:t>，工匠精神塑造</a:t>
          </a:r>
          <a:endParaRPr lang="en-US" altLang="zh-CN" sz="1800" b="0" kern="1200" dirty="0">
            <a:solidFill>
              <a:schemeClr val="tx1"/>
            </a:solidFill>
            <a:cs typeface="Times New Roman" panose="02020603050405020304" pitchFamily="18" charset="0"/>
          </a:endParaRPr>
        </a:p>
      </dsp:txBody>
      <dsp:txXfrm>
        <a:off x="1512525" y="166109"/>
        <a:ext cx="5648153" cy="996651"/>
      </dsp:txXfrm>
    </dsp:sp>
    <dsp:sp modelId="{C6DBACF2-704F-41B6-94B9-BAC88BC116E0}">
      <dsp:nvSpPr>
        <dsp:cNvPr id="0" name=""/>
        <dsp:cNvSpPr/>
      </dsp:nvSpPr>
      <dsp:spPr>
        <a:xfrm>
          <a:off x="2557" y="0"/>
          <a:ext cx="1509967" cy="13288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cs typeface="Times New Roman" panose="02020603050405020304" pitchFamily="18" charset="0"/>
            </a:rPr>
            <a:t>通识性</a:t>
          </a:r>
          <a:endParaRPr lang="zh-CN" altLang="en-US" sz="2400" kern="1200" dirty="0">
            <a:solidFill>
              <a:schemeClr val="bg1"/>
            </a:solidFill>
          </a:endParaRPr>
        </a:p>
      </dsp:txBody>
      <dsp:txXfrm>
        <a:off x="67427" y="64870"/>
        <a:ext cx="1380227" cy="1199129"/>
      </dsp:txXfrm>
    </dsp:sp>
    <dsp:sp modelId="{DCE20015-288E-4209-B895-661700D6903E}">
      <dsp:nvSpPr>
        <dsp:cNvPr id="0" name=""/>
        <dsp:cNvSpPr/>
      </dsp:nvSpPr>
      <dsp:spPr>
        <a:xfrm>
          <a:off x="1512525" y="1461756"/>
          <a:ext cx="6146479" cy="1328869"/>
        </a:xfrm>
        <a:prstGeom prst="rightArrow">
          <a:avLst>
            <a:gd name="adj1" fmla="val 75000"/>
            <a:gd name="adj2" fmla="val 50000"/>
          </a:avLst>
        </a:prstGeom>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全方位覆盖工程基本环节，全流程综合认知实践训练</a:t>
          </a:r>
        </a:p>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融合贯通多学科知识体系，系统性培养工程综合技能</a:t>
          </a:r>
        </a:p>
      </dsp:txBody>
      <dsp:txXfrm>
        <a:off x="1512525" y="1627865"/>
        <a:ext cx="5648153" cy="996651"/>
      </dsp:txXfrm>
    </dsp:sp>
    <dsp:sp modelId="{97290ACA-58FB-4343-ACC1-F243DAF64492}">
      <dsp:nvSpPr>
        <dsp:cNvPr id="0" name=""/>
        <dsp:cNvSpPr/>
      </dsp:nvSpPr>
      <dsp:spPr>
        <a:xfrm>
          <a:off x="2557" y="1461756"/>
          <a:ext cx="1509967" cy="13288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cs typeface="Times New Roman" panose="02020603050405020304" pitchFamily="18" charset="0"/>
            </a:rPr>
            <a:t>综合性</a:t>
          </a:r>
          <a:endParaRPr lang="zh-CN" altLang="en-US" sz="2400" kern="1200" dirty="0">
            <a:solidFill>
              <a:schemeClr val="bg1"/>
            </a:solidFill>
          </a:endParaRPr>
        </a:p>
      </dsp:txBody>
      <dsp:txXfrm>
        <a:off x="67427" y="1526626"/>
        <a:ext cx="1380227" cy="1199129"/>
      </dsp:txXfrm>
    </dsp:sp>
    <dsp:sp modelId="{DC289FD4-564D-40A0-8688-9CC52DDA0536}">
      <dsp:nvSpPr>
        <dsp:cNvPr id="0" name=""/>
        <dsp:cNvSpPr/>
      </dsp:nvSpPr>
      <dsp:spPr>
        <a:xfrm>
          <a:off x="1512525" y="2923512"/>
          <a:ext cx="6146479" cy="1328869"/>
        </a:xfrm>
        <a:prstGeom prst="rightArrow">
          <a:avLst>
            <a:gd name="adj1" fmla="val 75000"/>
            <a:gd name="adj2" fmla="val 50000"/>
          </a:avLst>
        </a:prstGeom>
        <a:solidFill>
          <a:schemeClr val="accent5">
            <a:lumMod val="40000"/>
            <a:lumOff val="60000"/>
            <a:alpha val="90000"/>
          </a:scheme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教学内容围绕产业前沿共性关键技术设计并持续提升</a:t>
          </a:r>
        </a:p>
        <a:p>
          <a:pPr marL="171450" lvl="1" indent="-171450" algn="l" defTabSz="800100">
            <a:lnSpc>
              <a:spcPct val="90000"/>
            </a:lnSpc>
            <a:spcBef>
              <a:spcPct val="0"/>
            </a:spcBef>
            <a:spcAft>
              <a:spcPct val="15000"/>
            </a:spcAft>
            <a:buChar char="•"/>
          </a:pPr>
          <a:r>
            <a:rPr lang="zh-CN" altLang="en-US" sz="1800" b="0" kern="1200" dirty="0">
              <a:solidFill>
                <a:prstClr val="black"/>
              </a:solidFill>
              <a:latin typeface="Times New Roman"/>
              <a:ea typeface="微软雅黑"/>
              <a:cs typeface="Times New Roman" panose="02020603050405020304" pitchFamily="18" charset="0"/>
            </a:rPr>
            <a:t>突出培养创新实践能力，解决具有挑战性的工程问题</a:t>
          </a:r>
        </a:p>
      </dsp:txBody>
      <dsp:txXfrm>
        <a:off x="1512525" y="3089621"/>
        <a:ext cx="5648153" cy="996651"/>
      </dsp:txXfrm>
    </dsp:sp>
    <dsp:sp modelId="{06309497-068D-4639-BE65-D044BAA90789}">
      <dsp:nvSpPr>
        <dsp:cNvPr id="0" name=""/>
        <dsp:cNvSpPr/>
      </dsp:nvSpPr>
      <dsp:spPr>
        <a:xfrm>
          <a:off x="2557" y="2923512"/>
          <a:ext cx="1509967" cy="13288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cs typeface="Times New Roman" panose="02020603050405020304" pitchFamily="18" charset="0"/>
            </a:rPr>
            <a:t>高阶性</a:t>
          </a:r>
          <a:endParaRPr lang="zh-CN" altLang="en-US" sz="2400" kern="1200" dirty="0">
            <a:solidFill>
              <a:schemeClr val="bg1"/>
            </a:solidFill>
          </a:endParaRPr>
        </a:p>
      </dsp:txBody>
      <dsp:txXfrm>
        <a:off x="67427" y="2988382"/>
        <a:ext cx="1380227" cy="1199129"/>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AAF88-531D-4CDE-A3AB-8C3435484460}" type="datetimeFigureOut">
              <a:rPr lang="zh-CN" altLang="en-US" smtClean="0"/>
              <a:t>2023/2/24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77C19-1685-435E-9C03-744ED090470B}" type="slidenum">
              <a:rPr lang="zh-CN" altLang="en-US" smtClean="0"/>
              <a:t>‹#›</a:t>
            </a:fld>
            <a:endParaRPr lang="zh-CN" altLang="en-US"/>
          </a:p>
        </p:txBody>
      </p:sp>
    </p:spTree>
    <p:extLst>
      <p:ext uri="{BB962C8B-B14F-4D97-AF65-F5344CB8AC3E}">
        <p14:creationId xmlns:p14="http://schemas.microsoft.com/office/powerpoint/2010/main" val="337951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068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77C19-1685-435E-9C03-744ED09047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420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1829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5237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395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77C19-1685-435E-9C03-744ED09047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2116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7EBA3-EFFE-4A4C-B6F0-E7792E7BAF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797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
        <p:nvSpPr>
          <p:cNvPr id="3" name="副标题 2"/>
          <p:cNvSpPr>
            <a:spLocks noGrp="1"/>
          </p:cNvSpPr>
          <p:nvPr>
            <p:ph type="subTitle" idx="1"/>
          </p:nvPr>
        </p:nvSpPr>
        <p:spPr>
          <a:xfrm>
            <a:off x="1601932" y="125369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149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189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66775" fontAlgn="base">
              <a:spcBef>
                <a:spcPct val="0"/>
              </a:spcBef>
              <a:spcAft>
                <a:spcPct val="0"/>
              </a:spcAft>
            </a:pPr>
            <a:fld id="{E3AD87B8-9A4B-45E2-BBE5-FB86ADE287A3}" type="datetimeFigureOut">
              <a:rPr lang="zh-CN" altLang="en-US" smtClean="0">
                <a:solidFill>
                  <a:prstClr val="black">
                    <a:tint val="75000"/>
                  </a:prstClr>
                </a:solidFill>
              </a:rPr>
              <a:t>2023/2/24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866775" fontAlgn="base">
              <a:spcBef>
                <a:spcPct val="0"/>
              </a:spcBef>
              <a:spcAft>
                <a:spcPct val="0"/>
              </a:spcAft>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866775" fontAlgn="base">
              <a:spcBef>
                <a:spcPct val="0"/>
              </a:spcBef>
              <a:spcAft>
                <a:spcPct val="0"/>
              </a:spcAft>
            </a:pPr>
            <a:fld id="{37AAA611-6692-4583-86AB-5AB9B972BD46}"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75126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6" name="图片 5" descr="浙江大学思政示范课解剖学"/>
          <p:cNvPicPr>
            <a:picLocks noChangeAspect="1"/>
          </p:cNvPicPr>
          <p:nvPr userDrawn="1"/>
        </p:nvPicPr>
        <p:blipFill>
          <a:blip r:embed="rId2"/>
          <a:stretch>
            <a:fillRect/>
          </a:stretch>
        </p:blipFill>
        <p:spPr>
          <a:xfrm>
            <a:off x="0" y="0"/>
            <a:ext cx="12192000" cy="6858000"/>
          </a:xfrm>
          <a:prstGeom prst="rect">
            <a:avLst/>
          </a:prstGeom>
        </p:spPr>
      </p:pic>
      <p:sp>
        <p:nvSpPr>
          <p:cNvPr id="7" name="矩形 6"/>
          <p:cNvSpPr/>
          <p:nvPr userDrawn="1"/>
        </p:nvSpPr>
        <p:spPr>
          <a:xfrm>
            <a:off x="12700" y="-6350"/>
            <a:ext cx="12166600" cy="6870700"/>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6852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341250"/>
            <a:ext cx="12192318" cy="61139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dirty="0">
              <a:solidFill>
                <a:prstClr val="white"/>
              </a:solidFill>
            </a:endParaRPr>
          </a:p>
        </p:txBody>
      </p:sp>
    </p:spTree>
    <p:extLst>
      <p:ext uri="{BB962C8B-B14F-4D97-AF65-F5344CB8AC3E}">
        <p14:creationId xmlns:p14="http://schemas.microsoft.com/office/powerpoint/2010/main" val="2639938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5329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79963"/>
            <a:ext cx="8529430" cy="733149"/>
          </a:xfrm>
        </p:spPr>
        <p:txBody>
          <a:bodyPr>
            <a:normAutofit/>
          </a:bodyPr>
          <a:lstStyle>
            <a:lvl1pPr>
              <a:defRPr lang="zh-CN" altLang="en-US" sz="3600" b="1" kern="1200" dirty="0">
                <a:solidFill>
                  <a:srgbClr val="44546A"/>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内容占位符 2"/>
          <p:cNvSpPr>
            <a:spLocks noGrp="1"/>
          </p:cNvSpPr>
          <p:nvPr>
            <p:ph idx="1" hasCustomPrompt="1"/>
          </p:nvPr>
        </p:nvSpPr>
        <p:spPr>
          <a:xfrm>
            <a:off x="838200" y="1140372"/>
            <a:ext cx="10515600" cy="5171090"/>
          </a:xfrm>
        </p:spPr>
        <p:txBody>
          <a:bodyPr/>
          <a:lstStyle>
            <a:lvl1pPr>
              <a:defRPr>
                <a:solidFill>
                  <a:schemeClr val="accent1">
                    <a:lumMod val="50000"/>
                  </a:schemeClr>
                </a:solidFill>
                <a:latin typeface="微软雅黑" panose="020B0503020204020204" pitchFamily="34" charset="-122"/>
                <a:ea typeface="微软雅黑" panose="020B0503020204020204" pitchFamily="34" charset="-122"/>
              </a:defRPr>
            </a:lvl1pPr>
            <a:lvl2pPr>
              <a:defRPr>
                <a:solidFill>
                  <a:schemeClr val="accent1">
                    <a:lumMod val="50000"/>
                  </a:schemeClr>
                </a:solidFill>
                <a:latin typeface="微软雅黑" panose="020B0503020204020204" pitchFamily="34" charset="-122"/>
                <a:ea typeface="微软雅黑" panose="020B0503020204020204" pitchFamily="34" charset="-122"/>
              </a:defRPr>
            </a:lvl2pPr>
            <a:lvl3pPr>
              <a:defRPr>
                <a:solidFill>
                  <a:schemeClr val="accent1">
                    <a:lumMod val="50000"/>
                  </a:schemeClr>
                </a:solidFill>
                <a:latin typeface="微软雅黑" panose="020B0503020204020204" pitchFamily="34" charset="-122"/>
                <a:ea typeface="微软雅黑" panose="020B0503020204020204" pitchFamily="34" charset="-122"/>
              </a:defRPr>
            </a:lvl3pPr>
            <a:lvl4pPr>
              <a:defRPr>
                <a:solidFill>
                  <a:schemeClr val="accent1">
                    <a:lumMod val="50000"/>
                  </a:schemeClr>
                </a:solidFill>
                <a:latin typeface="微软雅黑" panose="020B0503020204020204" pitchFamily="34" charset="-122"/>
                <a:ea typeface="微软雅黑" panose="020B0503020204020204" pitchFamily="34" charset="-122"/>
              </a:defRPr>
            </a:lvl4pPr>
            <a:lvl5pPr>
              <a:defRPr>
                <a:solidFill>
                  <a:schemeClr val="accent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dirty="0"/>
          </a:p>
        </p:txBody>
      </p:sp>
      <p:sp>
        <p:nvSpPr>
          <p:cNvPr id="7" name="矩形 6">
            <a:extLst>
              <a:ext uri="{FF2B5EF4-FFF2-40B4-BE49-F238E27FC236}">
                <a16:creationId xmlns:a16="http://schemas.microsoft.com/office/drawing/2014/main" id="{2BDC9C67-B19C-4211-8914-40E3189941BA}"/>
              </a:ext>
            </a:extLst>
          </p:cNvPr>
          <p:cNvSpPr/>
          <p:nvPr userDrawn="1"/>
        </p:nvSpPr>
        <p:spPr>
          <a:xfrm>
            <a:off x="0" y="280890"/>
            <a:ext cx="95250" cy="482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8" name="五边形 3">
            <a:extLst>
              <a:ext uri="{FF2B5EF4-FFF2-40B4-BE49-F238E27FC236}">
                <a16:creationId xmlns:a16="http://schemas.microsoft.com/office/drawing/2014/main" id="{15E751FB-B0FB-47A1-9804-249ACEDABF3C}"/>
              </a:ext>
            </a:extLst>
          </p:cNvPr>
          <p:cNvSpPr/>
          <p:nvPr userDrawn="1"/>
        </p:nvSpPr>
        <p:spPr>
          <a:xfrm>
            <a:off x="123824" y="280890"/>
            <a:ext cx="628650" cy="482047"/>
          </a:xfrm>
          <a:prstGeom prst="homePlate">
            <a:avLst/>
          </a:prstGeom>
          <a:solidFill>
            <a:srgbClr val="51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pic>
        <p:nvPicPr>
          <p:cNvPr id="9" name="Picture 2" descr="http://pi.zju.edu.cn/web/images/logo.png">
            <a:extLst>
              <a:ext uri="{FF2B5EF4-FFF2-40B4-BE49-F238E27FC236}">
                <a16:creationId xmlns:a16="http://schemas.microsoft.com/office/drawing/2014/main" id="{B9A20A54-6037-47A7-8E45-31DD09FB394B}"/>
              </a:ext>
            </a:extLst>
          </p:cNvPr>
          <p:cNvPicPr>
            <a:picLocks noChangeAspect="1" noChangeArrowheads="1"/>
          </p:cNvPicPr>
          <p:nvPr userDrawn="1"/>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 t="19117" r="2895" b="10695"/>
          <a:stretch/>
        </p:blipFill>
        <p:spPr bwMode="auto">
          <a:xfrm>
            <a:off x="9234489" y="138779"/>
            <a:ext cx="2772208" cy="838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74"/>
            <a:ext cx="8494325" cy="692150"/>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sz="half" idx="1" hasCustomPrompt="1"/>
          </p:nvPr>
        </p:nvSpPr>
        <p:spPr>
          <a:xfrm>
            <a:off x="838200" y="1161392"/>
            <a:ext cx="5181600" cy="512379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161392"/>
            <a:ext cx="5181600" cy="512379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136525"/>
            <a:ext cx="8522873" cy="823912"/>
          </a:xfrm>
        </p:spPr>
        <p:txBody>
          <a:bodyPr>
            <a:normAutofit/>
          </a:bodyPr>
          <a:lstStyle>
            <a:lvl1pPr>
              <a:defRPr sz="3600"/>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a:t>单击此处编辑母版标题样式</a:t>
            </a:r>
          </a:p>
        </p:txBody>
      </p:sp>
      <p:sp>
        <p:nvSpPr>
          <p:cNvPr id="3" name="日期占位符 2"/>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4F42A5-9E3A-49F9-8318-B931D10A3A37}" type="datetimeFigureOut">
              <a:rPr lang="zh-CN" altLang="en-US" smtClean="0"/>
              <a:t>2023/2/24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CAE400-F89C-4EB4-BFCC-2AC1D73D03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76082" y="211950"/>
            <a:ext cx="8458407" cy="692150"/>
          </a:xfrm>
          <a:prstGeom prst="rect">
            <a:avLst/>
          </a:prstGeom>
        </p:spPr>
        <p:txBody>
          <a:bodyPr vert="horz" lIns="91440" tIns="45720" rIns="91440" bIns="45720" rtlCol="0" anchor="ctr">
            <a:normAutofit/>
          </a:bodyPr>
          <a:lstStyle/>
          <a:p>
            <a:pPr lvl="0"/>
            <a:r>
              <a:rPr lang="zh-CN" altLang="en-US" dirty="0"/>
              <a:t>单击此处编辑母版标题样式</a:t>
            </a:r>
          </a:p>
        </p:txBody>
      </p:sp>
      <p:sp>
        <p:nvSpPr>
          <p:cNvPr id="3" name="文本占位符 2"/>
          <p:cNvSpPr>
            <a:spLocks noGrp="1"/>
          </p:cNvSpPr>
          <p:nvPr>
            <p:ph type="body" idx="1"/>
          </p:nvPr>
        </p:nvSpPr>
        <p:spPr>
          <a:xfrm>
            <a:off x="776082" y="1053245"/>
            <a:ext cx="10697508" cy="515374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F42A5-9E3A-49F9-8318-B931D10A3A37}" type="datetimeFigureOut">
              <a:rPr lang="zh-CN" altLang="en-US" smtClean="0"/>
              <a:t>2023/2/24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E400-F89C-4EB4-BFCC-2AC1D73D03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lang="zh-CN" altLang="en-US" sz="3600" b="1" kern="1200" dirty="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accent1">
              <a:lumMod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dirty="0">
          <a:solidFill>
            <a:schemeClr val="accent1">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accent1">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accent1">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pPr defTabSz="866775" fontAlgn="base">
              <a:spcBef>
                <a:spcPct val="0"/>
              </a:spcBef>
              <a:spcAft>
                <a:spcPct val="0"/>
              </a:spcAft>
            </a:pPr>
            <a:fld id="{32BF82D2-7A68-459D-A996-9BDDA2518FA4}" type="datetimeFigureOut">
              <a:rPr lang="zh-CN" altLang="en-US" smtClean="0">
                <a:solidFill>
                  <a:prstClr val="black">
                    <a:tint val="75000"/>
                  </a:prstClr>
                </a:solidFill>
              </a:rPr>
              <a:t>2023/2/24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pPr defTabSz="866775"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pPr defTabSz="866775" fontAlgn="base">
              <a:spcBef>
                <a:spcPct val="0"/>
              </a:spcBef>
              <a:spcAft>
                <a:spcPct val="0"/>
              </a:spcAft>
            </a:pPr>
            <a:fld id="{3E01EE5D-26FB-46D5-A381-ECFB35BF1D3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98379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3.jpeg"/><Relationship Id="rId5" Type="http://schemas.openxmlformats.org/officeDocument/2006/relationships/image" Target="../media/image33.png"/><Relationship Id="rId10" Type="http://schemas.openxmlformats.org/officeDocument/2006/relationships/image" Target="../media/image22.png"/><Relationship Id="rId4" Type="http://schemas.openxmlformats.org/officeDocument/2006/relationships/image" Target="../media/image32.png"/><Relationship Id="rId9"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5.xml"/><Relationship Id="rId7" Type="http://schemas.openxmlformats.org/officeDocument/2006/relationships/diagramLayout" Target="../diagrams/layout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Data" Target="../diagrams/data4.xml"/><Relationship Id="rId5" Type="http://schemas.openxmlformats.org/officeDocument/2006/relationships/image" Target="../media/image15.png"/><Relationship Id="rId10" Type="http://schemas.microsoft.com/office/2007/relationships/diagramDrawing" Target="../diagrams/drawing4.xml"/><Relationship Id="rId4" Type="http://schemas.openxmlformats.org/officeDocument/2006/relationships/image" Target="../media/image14.jpe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7AA9590-90E0-4DC1-ABEA-0090528577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27" t="5187" r="48855" b="5530"/>
          <a:stretch/>
        </p:blipFill>
        <p:spPr>
          <a:xfrm>
            <a:off x="7224442" y="-5195"/>
            <a:ext cx="4972754" cy="6857999"/>
          </a:xfrm>
          <a:prstGeom prst="rect">
            <a:avLst/>
          </a:prstGeom>
        </p:spPr>
      </p:pic>
      <p:pic>
        <p:nvPicPr>
          <p:cNvPr id="10" name="Picture 2" descr="http://pi.zju.edu.cn/web/images/logo.png">
            <a:extLst>
              <a:ext uri="{FF2B5EF4-FFF2-40B4-BE49-F238E27FC236}">
                <a16:creationId xmlns:a16="http://schemas.microsoft.com/office/drawing/2014/main" id="{7C117CBB-63B3-4AD0-B6CE-7DF0B9B04EBB}"/>
              </a:ext>
            </a:extLst>
          </p:cNvPr>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 t="19117" r="2895" b="10695"/>
          <a:stretch/>
        </p:blipFill>
        <p:spPr bwMode="auto">
          <a:xfrm>
            <a:off x="312685" y="168186"/>
            <a:ext cx="2772208" cy="8384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8C0BDCD-9EA1-4B4B-AAD2-CB9511F499F8}"/>
              </a:ext>
            </a:extLst>
          </p:cNvPr>
          <p:cNvSpPr/>
          <p:nvPr/>
        </p:nvSpPr>
        <p:spPr>
          <a:xfrm>
            <a:off x="714646" y="1702431"/>
            <a:ext cx="5955476" cy="1648143"/>
          </a:xfrm>
          <a:prstGeom prst="rect">
            <a:avLst/>
          </a:prstGeom>
        </p:spPr>
        <p:txBody>
          <a:bodyPr wrap="none">
            <a:spAutoFit/>
          </a:bodyPr>
          <a:lstStyle/>
          <a:p>
            <a:pPr algn="ctr">
              <a:lnSpc>
                <a:spcPct val="120000"/>
              </a:lnSpc>
            </a:pPr>
            <a:r>
              <a:rPr lang="en-US" altLang="zh-CN" sz="4400" b="1" kern="0" spc="100" dirty="0">
                <a:solidFill>
                  <a:srgbClr val="920000"/>
                </a:solidFill>
                <a:effectLst>
                  <a:outerShdw blurRad="50800" dist="38100" dir="5400000" algn="t" rotWithShape="0">
                    <a:prstClr val="black">
                      <a:alpha val="40000"/>
                    </a:prstClr>
                  </a:outerShdw>
                </a:effectLst>
                <a:cs typeface="+mn-ea"/>
                <a:sym typeface="+mn-lt"/>
              </a:rPr>
              <a:t>《</a:t>
            </a:r>
            <a:r>
              <a:rPr lang="zh-CN" altLang="en-US" sz="4400" b="1" kern="0" spc="100" dirty="0">
                <a:solidFill>
                  <a:srgbClr val="920000"/>
                </a:solidFill>
                <a:effectLst>
                  <a:outerShdw blurRad="50800" dist="38100" dir="5400000" algn="t" rotWithShape="0">
                    <a:prstClr val="black">
                      <a:alpha val="40000"/>
                    </a:prstClr>
                  </a:outerShdw>
                </a:effectLst>
                <a:cs typeface="+mn-ea"/>
                <a:sym typeface="+mn-lt"/>
              </a:rPr>
              <a:t>高阶工程认知实践</a:t>
            </a:r>
            <a:r>
              <a:rPr lang="en-US" altLang="zh-CN" sz="4400" b="1" kern="0" spc="100" dirty="0">
                <a:solidFill>
                  <a:srgbClr val="920000"/>
                </a:solidFill>
                <a:effectLst>
                  <a:outerShdw blurRad="50800" dist="38100" dir="5400000" algn="t" rotWithShape="0">
                    <a:prstClr val="black">
                      <a:alpha val="40000"/>
                    </a:prstClr>
                  </a:outerShdw>
                </a:effectLst>
                <a:cs typeface="+mn-ea"/>
                <a:sym typeface="+mn-lt"/>
              </a:rPr>
              <a:t>》</a:t>
            </a:r>
          </a:p>
          <a:p>
            <a:pPr algn="ctr">
              <a:lnSpc>
                <a:spcPct val="120000"/>
              </a:lnSpc>
            </a:pPr>
            <a:r>
              <a:rPr lang="zh-CN" altLang="en-US" sz="4400" b="1" kern="0" spc="100" dirty="0">
                <a:solidFill>
                  <a:srgbClr val="920000"/>
                </a:solidFill>
                <a:effectLst>
                  <a:outerShdw blurRad="50800" dist="38100" dir="5400000" algn="t" rotWithShape="0">
                    <a:prstClr val="black">
                      <a:alpha val="40000"/>
                    </a:prstClr>
                  </a:outerShdw>
                </a:effectLst>
                <a:cs typeface="+mn-ea"/>
                <a:sym typeface="+mn-lt"/>
              </a:rPr>
              <a:t>课程简介</a:t>
            </a:r>
            <a:endParaRPr lang="en-US" altLang="zh-CN" sz="4400" b="1" kern="0" spc="100" dirty="0">
              <a:solidFill>
                <a:srgbClr val="920000"/>
              </a:solidFill>
              <a:effectLst>
                <a:outerShdw blurRad="50800" dist="38100" dir="5400000" algn="t" rotWithShape="0">
                  <a:prstClr val="black">
                    <a:alpha val="40000"/>
                  </a:prstClr>
                </a:outerShdw>
              </a:effectLs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2497"/>
    </mc:Choice>
    <mc:Fallback xmlns="">
      <p:transition spd="slow" advTm="124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2827BE-EC6A-4249-B72D-40E6F09B918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3409" r="2133" b="7879"/>
          <a:stretch/>
        </p:blipFill>
        <p:spPr>
          <a:xfrm>
            <a:off x="110836" y="100730"/>
            <a:ext cx="7435273" cy="6623344"/>
          </a:xfrm>
          <a:prstGeom prst="rect">
            <a:avLst/>
          </a:prstGeom>
        </p:spPr>
      </p:pic>
      <p:pic>
        <p:nvPicPr>
          <p:cNvPr id="9" name="图片 8">
            <a:extLst>
              <a:ext uri="{FF2B5EF4-FFF2-40B4-BE49-F238E27FC236}">
                <a16:creationId xmlns:a16="http://schemas.microsoft.com/office/drawing/2014/main" id="{06672B6F-54AA-20DF-F40D-46641BE819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2291" y="3357418"/>
            <a:ext cx="4488873" cy="3366656"/>
          </a:xfrm>
          <a:prstGeom prst="rect">
            <a:avLst/>
          </a:prstGeom>
        </p:spPr>
      </p:pic>
      <p:pic>
        <p:nvPicPr>
          <p:cNvPr id="11" name="图片 10">
            <a:extLst>
              <a:ext uri="{FF2B5EF4-FFF2-40B4-BE49-F238E27FC236}">
                <a16:creationId xmlns:a16="http://schemas.microsoft.com/office/drawing/2014/main" id="{A47CCE97-5B27-9321-65B6-1F40B4B31037}"/>
              </a:ext>
            </a:extLst>
          </p:cNvPr>
          <p:cNvPicPr>
            <a:picLocks noChangeAspect="1"/>
          </p:cNvPicPr>
          <p:nvPr/>
        </p:nvPicPr>
        <p:blipFill>
          <a:blip r:embed="rId5"/>
          <a:stretch>
            <a:fillRect/>
          </a:stretch>
        </p:blipFill>
        <p:spPr>
          <a:xfrm>
            <a:off x="7592291" y="100729"/>
            <a:ext cx="4488873" cy="3122761"/>
          </a:xfrm>
          <a:prstGeom prst="rect">
            <a:avLst/>
          </a:prstGeom>
        </p:spPr>
      </p:pic>
    </p:spTree>
    <p:extLst>
      <p:ext uri="{BB962C8B-B14F-4D97-AF65-F5344CB8AC3E}">
        <p14:creationId xmlns:p14="http://schemas.microsoft.com/office/powerpoint/2010/main" val="3189382663"/>
      </p:ext>
    </p:extLst>
  </p:cSld>
  <p:clrMapOvr>
    <a:masterClrMapping/>
  </p:clrMapOvr>
  <mc:AlternateContent xmlns:mc="http://schemas.openxmlformats.org/markup-compatibility/2006" xmlns:p14="http://schemas.microsoft.com/office/powerpoint/2010/main">
    <mc:Choice Requires="p14">
      <p:transition spd="slow" p14:dur="2000" advTm="2497"/>
    </mc:Choice>
    <mc:Fallback xmlns="">
      <p:transition spd="slow" advTm="24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664F2C6-8899-445D-95ED-E3BAD65BB167}"/>
              </a:ext>
            </a:extLst>
          </p:cNvPr>
          <p:cNvSpPr>
            <a:spLocks noGrp="1"/>
          </p:cNvSpPr>
          <p:nvPr>
            <p:ph type="title"/>
          </p:nvPr>
        </p:nvSpPr>
        <p:spPr/>
        <p:txBody>
          <a:bodyPr/>
          <a:lstStyle/>
          <a:p>
            <a:r>
              <a:rPr lang="zh-CN" altLang="en-US" dirty="0"/>
              <a:t>教学安排</a:t>
            </a:r>
          </a:p>
        </p:txBody>
      </p:sp>
      <p:sp>
        <p:nvSpPr>
          <p:cNvPr id="7" name="矩形 6">
            <a:extLst>
              <a:ext uri="{FF2B5EF4-FFF2-40B4-BE49-F238E27FC236}">
                <a16:creationId xmlns:a16="http://schemas.microsoft.com/office/drawing/2014/main" id="{D83D8B87-3957-4D10-9FA1-2E812AF96503}"/>
              </a:ext>
            </a:extLst>
          </p:cNvPr>
          <p:cNvSpPr/>
          <p:nvPr/>
        </p:nvSpPr>
        <p:spPr>
          <a:xfrm>
            <a:off x="436601" y="941698"/>
            <a:ext cx="11234699" cy="1785104"/>
          </a:xfrm>
          <a:prstGeom prst="rect">
            <a:avLst/>
          </a:prstGeom>
        </p:spPr>
        <p:txBody>
          <a:bodyPr wrap="square">
            <a:spAutoFit/>
          </a:bodyPr>
          <a:lstStyle/>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本学期课程一共分为</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个平行班，分别为</a:t>
            </a:r>
            <a:r>
              <a:rPr lang="en-US" altLang="zh-CN" dirty="0">
                <a:solidFill>
                  <a:prstClr val="black"/>
                </a:solidFill>
                <a:latin typeface="微软雅黑" panose="020B0503020204020204" pitchFamily="34" charset="-122"/>
              </a:rPr>
              <a:t>1</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班，宁波分院为</a:t>
            </a:r>
            <a:r>
              <a:rPr lang="en-US" altLang="zh-CN" dirty="0">
                <a:solidFill>
                  <a:prstClr val="black"/>
                </a:solidFill>
                <a:latin typeface="微软雅黑" panose="020B0503020204020204" pitchFamily="34" charset="-122"/>
              </a:rPr>
              <a:t>7</a:t>
            </a:r>
            <a:r>
              <a:rPr lang="zh-CN" altLang="en-US" dirty="0">
                <a:solidFill>
                  <a:prstClr val="black"/>
                </a:solidFill>
                <a:latin typeface="微软雅黑" panose="020B0503020204020204" pitchFamily="34" charset="-122"/>
              </a:rPr>
              <a:t>班、</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班</a:t>
            </a: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按照教务系统时间上课，</a:t>
            </a:r>
            <a:r>
              <a:rPr lang="en-US" altLang="zh-CN" dirty="0">
                <a:solidFill>
                  <a:prstClr val="black"/>
                </a:solidFill>
                <a:latin typeface="微软雅黑" panose="020B0503020204020204" pitchFamily="34" charset="-122"/>
              </a:rPr>
              <a:t>8</a:t>
            </a:r>
            <a:r>
              <a:rPr lang="zh-CN" altLang="en-US" dirty="0">
                <a:solidFill>
                  <a:prstClr val="black"/>
                </a:solidFill>
                <a:latin typeface="微软雅黑" panose="020B0503020204020204" pitchFamily="34" charset="-122"/>
              </a:rPr>
              <a:t>个基本模块课春学期轮动安排</a:t>
            </a: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上课时间为上午</a:t>
            </a:r>
            <a:r>
              <a:rPr lang="en-US" altLang="zh-CN" dirty="0">
                <a:solidFill>
                  <a:prstClr val="black"/>
                </a:solidFill>
                <a:latin typeface="微软雅黑" panose="020B0503020204020204" pitchFamily="34" charset="-122"/>
              </a:rPr>
              <a:t>3-5</a:t>
            </a:r>
            <a:r>
              <a:rPr lang="zh-CN" altLang="en-US" dirty="0">
                <a:solidFill>
                  <a:prstClr val="black"/>
                </a:solidFill>
                <a:latin typeface="微软雅黑" panose="020B0503020204020204" pitchFamily="34" charset="-122"/>
              </a:rPr>
              <a:t>节（</a:t>
            </a:r>
            <a:r>
              <a:rPr lang="en-US" altLang="zh-CN" dirty="0">
                <a:solidFill>
                  <a:prstClr val="black"/>
                </a:solidFill>
                <a:latin typeface="微软雅黑" panose="020B0503020204020204" pitchFamily="34" charset="-122"/>
              </a:rPr>
              <a:t>10</a:t>
            </a:r>
            <a:r>
              <a:rPr lang="zh-CN" altLang="en-US" dirty="0">
                <a:solidFill>
                  <a:prstClr val="black"/>
                </a:solidFill>
                <a:latin typeface="微软雅黑" panose="020B0503020204020204" pitchFamily="34" charset="-122"/>
              </a:rPr>
              <a:t>：</a:t>
            </a:r>
            <a:r>
              <a:rPr lang="en-US" altLang="zh-CN" dirty="0">
                <a:solidFill>
                  <a:prstClr val="black"/>
                </a:solidFill>
                <a:latin typeface="微软雅黑" panose="020B0503020204020204" pitchFamily="34" charset="-122"/>
              </a:rPr>
              <a:t>00-12</a:t>
            </a:r>
            <a:r>
              <a:rPr lang="zh-CN" altLang="en-US" dirty="0">
                <a:solidFill>
                  <a:prstClr val="black"/>
                </a:solidFill>
                <a:latin typeface="微软雅黑" panose="020B0503020204020204" pitchFamily="34" charset="-122"/>
              </a:rPr>
              <a:t>：</a:t>
            </a:r>
            <a:r>
              <a:rPr lang="en-US" altLang="zh-CN" dirty="0">
                <a:solidFill>
                  <a:prstClr val="black"/>
                </a:solidFill>
                <a:latin typeface="微软雅黑" panose="020B0503020204020204" pitchFamily="34" charset="-122"/>
              </a:rPr>
              <a:t>25</a:t>
            </a:r>
            <a:r>
              <a:rPr lang="zh-CN" altLang="en-US" dirty="0">
                <a:solidFill>
                  <a:prstClr val="black"/>
                </a:solidFill>
                <a:latin typeface="微软雅黑" panose="020B0503020204020204" pitchFamily="34" charset="-122"/>
              </a:rPr>
              <a:t>）或下午</a:t>
            </a:r>
            <a:r>
              <a:rPr lang="en-US" altLang="zh-CN" dirty="0">
                <a:solidFill>
                  <a:prstClr val="black"/>
                </a:solidFill>
                <a:latin typeface="微软雅黑" panose="020B0503020204020204" pitchFamily="34" charset="-122"/>
              </a:rPr>
              <a:t>6-8</a:t>
            </a:r>
            <a:r>
              <a:rPr lang="zh-CN" altLang="en-US" dirty="0">
                <a:solidFill>
                  <a:prstClr val="black"/>
                </a:solidFill>
                <a:latin typeface="微软雅黑" panose="020B0503020204020204" pitchFamily="34" charset="-122"/>
              </a:rPr>
              <a:t>节（</a:t>
            </a:r>
            <a:r>
              <a:rPr lang="en-US" altLang="zh-CN" dirty="0">
                <a:solidFill>
                  <a:prstClr val="black"/>
                </a:solidFill>
                <a:latin typeface="微软雅黑" panose="020B0503020204020204" pitchFamily="34" charset="-122"/>
              </a:rPr>
              <a:t>13</a:t>
            </a:r>
            <a:r>
              <a:rPr lang="zh-CN" altLang="en-US" dirty="0">
                <a:solidFill>
                  <a:prstClr val="black"/>
                </a:solidFill>
                <a:latin typeface="微软雅黑" panose="020B0503020204020204" pitchFamily="34" charset="-122"/>
              </a:rPr>
              <a:t>：</a:t>
            </a:r>
            <a:r>
              <a:rPr lang="en-US" altLang="zh-CN" dirty="0">
                <a:solidFill>
                  <a:prstClr val="black"/>
                </a:solidFill>
                <a:latin typeface="微软雅黑" panose="020B0503020204020204" pitchFamily="34" charset="-122"/>
              </a:rPr>
              <a:t>25-15</a:t>
            </a:r>
            <a:r>
              <a:rPr lang="zh-CN" altLang="en-US" dirty="0">
                <a:solidFill>
                  <a:prstClr val="black"/>
                </a:solidFill>
                <a:latin typeface="微软雅黑" panose="020B0503020204020204" pitchFamily="34" charset="-122"/>
              </a:rPr>
              <a:t>：</a:t>
            </a:r>
            <a:r>
              <a:rPr lang="en-US" altLang="zh-CN" dirty="0">
                <a:solidFill>
                  <a:prstClr val="black"/>
                </a:solidFill>
                <a:latin typeface="微软雅黑" panose="020B0503020204020204" pitchFamily="34" charset="-122"/>
              </a:rPr>
              <a:t>50</a:t>
            </a:r>
            <a:r>
              <a:rPr lang="zh-CN" altLang="en-US" dirty="0">
                <a:solidFill>
                  <a:prstClr val="black"/>
                </a:solidFill>
                <a:latin typeface="微软雅黑" panose="020B0503020204020204" pitchFamily="34" charset="-122"/>
              </a:rPr>
              <a:t>）</a:t>
            </a:r>
            <a:endParaRPr lang="en-US" altLang="zh-CN" dirty="0">
              <a:solidFill>
                <a:prstClr val="black"/>
              </a:solidFill>
              <a:latin typeface="微软雅黑" panose="020B0503020204020204" pitchFamily="34" charset="-122"/>
            </a:endParaRP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综合系统课同学可以自行选课，上课时间夏学期，具体参照各系统安排</a:t>
            </a:r>
            <a:endParaRPr lang="en-US" altLang="zh-CN" dirty="0">
              <a:solidFill>
                <a:prstClr val="black"/>
              </a:solidFill>
              <a:latin typeface="微软雅黑" panose="020B0503020204020204" pitchFamily="34" charset="-122"/>
            </a:endParaRPr>
          </a:p>
          <a:p>
            <a:pPr marL="342900" indent="-342900" algn="just">
              <a:spcBef>
                <a:spcPts val="600"/>
              </a:spcBef>
              <a:buFont typeface="Wingdings" panose="05000000000000000000" pitchFamily="2" charset="2"/>
              <a:buChar char="n"/>
            </a:pPr>
            <a:r>
              <a:rPr lang="zh-CN" altLang="en-US" dirty="0">
                <a:solidFill>
                  <a:prstClr val="black"/>
                </a:solidFill>
                <a:latin typeface="微软雅黑" panose="020B0503020204020204" pitchFamily="34" charset="-122"/>
              </a:rPr>
              <a:t>模块课具体排课安排如下，</a:t>
            </a:r>
            <a:r>
              <a:rPr lang="zh-CN" altLang="en-US" b="1" dirty="0">
                <a:solidFill>
                  <a:srgbClr val="FF0000"/>
                </a:solidFill>
                <a:latin typeface="微软雅黑" panose="020B0503020204020204" pitchFamily="34" charset="-122"/>
              </a:rPr>
              <a:t>同学每次课只需到选课时指定的上课地点，由各模块老师带到具体场地</a:t>
            </a:r>
          </a:p>
        </p:txBody>
      </p:sp>
      <p:graphicFrame>
        <p:nvGraphicFramePr>
          <p:cNvPr id="2" name="表格 1">
            <a:extLst>
              <a:ext uri="{FF2B5EF4-FFF2-40B4-BE49-F238E27FC236}">
                <a16:creationId xmlns:a16="http://schemas.microsoft.com/office/drawing/2014/main" id="{8A8657E3-AB1A-4605-9BEF-2DBAC5762B11}"/>
              </a:ext>
            </a:extLst>
          </p:cNvPr>
          <p:cNvGraphicFramePr>
            <a:graphicFrameLocks noGrp="1"/>
          </p:cNvGraphicFramePr>
          <p:nvPr>
            <p:extLst>
              <p:ext uri="{D42A27DB-BD31-4B8C-83A1-F6EECF244321}">
                <p14:modId xmlns:p14="http://schemas.microsoft.com/office/powerpoint/2010/main" val="3584074632"/>
              </p:ext>
            </p:extLst>
          </p:nvPr>
        </p:nvGraphicFramePr>
        <p:xfrm>
          <a:off x="942100" y="3077387"/>
          <a:ext cx="9533901" cy="3323277"/>
        </p:xfrm>
        <a:graphic>
          <a:graphicData uri="http://schemas.openxmlformats.org/drawingml/2006/table">
            <a:tbl>
              <a:tblPr firstRow="1" firstCol="1" bandRow="1"/>
              <a:tblGrid>
                <a:gridCol w="1304185">
                  <a:extLst>
                    <a:ext uri="{9D8B030D-6E8A-4147-A177-3AD203B41FA5}">
                      <a16:colId xmlns:a16="http://schemas.microsoft.com/office/drawing/2014/main" val="2849127897"/>
                    </a:ext>
                  </a:extLst>
                </a:gridCol>
                <a:gridCol w="1031999">
                  <a:extLst>
                    <a:ext uri="{9D8B030D-6E8A-4147-A177-3AD203B41FA5}">
                      <a16:colId xmlns:a16="http://schemas.microsoft.com/office/drawing/2014/main" val="3712480870"/>
                    </a:ext>
                  </a:extLst>
                </a:gridCol>
                <a:gridCol w="1015184">
                  <a:extLst>
                    <a:ext uri="{9D8B030D-6E8A-4147-A177-3AD203B41FA5}">
                      <a16:colId xmlns:a16="http://schemas.microsoft.com/office/drawing/2014/main" val="3884874811"/>
                    </a:ext>
                  </a:extLst>
                </a:gridCol>
                <a:gridCol w="1015184">
                  <a:extLst>
                    <a:ext uri="{9D8B030D-6E8A-4147-A177-3AD203B41FA5}">
                      <a16:colId xmlns:a16="http://schemas.microsoft.com/office/drawing/2014/main" val="4081944370"/>
                    </a:ext>
                  </a:extLst>
                </a:gridCol>
                <a:gridCol w="1015184">
                  <a:extLst>
                    <a:ext uri="{9D8B030D-6E8A-4147-A177-3AD203B41FA5}">
                      <a16:colId xmlns:a16="http://schemas.microsoft.com/office/drawing/2014/main" val="3346348215"/>
                    </a:ext>
                  </a:extLst>
                </a:gridCol>
                <a:gridCol w="1015184">
                  <a:extLst>
                    <a:ext uri="{9D8B030D-6E8A-4147-A177-3AD203B41FA5}">
                      <a16:colId xmlns:a16="http://schemas.microsoft.com/office/drawing/2014/main" val="2159611335"/>
                    </a:ext>
                  </a:extLst>
                </a:gridCol>
                <a:gridCol w="1015184">
                  <a:extLst>
                    <a:ext uri="{9D8B030D-6E8A-4147-A177-3AD203B41FA5}">
                      <a16:colId xmlns:a16="http://schemas.microsoft.com/office/drawing/2014/main" val="357963757"/>
                    </a:ext>
                  </a:extLst>
                </a:gridCol>
                <a:gridCol w="1046710">
                  <a:extLst>
                    <a:ext uri="{9D8B030D-6E8A-4147-A177-3AD203B41FA5}">
                      <a16:colId xmlns:a16="http://schemas.microsoft.com/office/drawing/2014/main" val="2719282691"/>
                    </a:ext>
                  </a:extLst>
                </a:gridCol>
                <a:gridCol w="1075087">
                  <a:extLst>
                    <a:ext uri="{9D8B030D-6E8A-4147-A177-3AD203B41FA5}">
                      <a16:colId xmlns:a16="http://schemas.microsoft.com/office/drawing/2014/main" val="898860735"/>
                    </a:ext>
                  </a:extLst>
                </a:gridCol>
              </a:tblGrid>
              <a:tr h="0">
                <a:tc>
                  <a:txBody>
                    <a:bodyPr/>
                    <a:lstStyle/>
                    <a:p>
                      <a:pPr indent="304800" algn="l">
                        <a:lnSpc>
                          <a:spcPct val="150000"/>
                        </a:lnSpc>
                        <a:spcAft>
                          <a:spcPts val="0"/>
                        </a:spcAft>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班级</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周次</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r>
                        <a:rPr lang="zh-CN" sz="1600" kern="100">
                          <a:effectLst/>
                          <a:latin typeface="等线" panose="02010600030101010101" pitchFamily="2" charset="-122"/>
                          <a:ea typeface="等线" panose="02010600030101010101" pitchFamily="2" charset="-122"/>
                          <a:cs typeface="Times New Roman" panose="02020603050405020304" pitchFamily="18" charset="0"/>
                        </a:rPr>
                        <a:t>班</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03482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64850294"/>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715266"/>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40777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489899"/>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157561"/>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484075"/>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2651125"/>
                  </a:ext>
                </a:extLst>
              </a:tr>
              <a:tr h="0">
                <a:tc>
                  <a:txBody>
                    <a:bodyPr/>
                    <a:lstStyle/>
                    <a:p>
                      <a:pPr indent="266700" algn="l">
                        <a:lnSpc>
                          <a:spcPct val="150000"/>
                        </a:lnSpc>
                        <a:spcAft>
                          <a:spcPts val="0"/>
                        </a:spcAft>
                      </a:pPr>
                      <a:r>
                        <a:rPr lang="en-US" sz="1600" kern="10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rPr>
                        <a:t>模块</a:t>
                      </a:r>
                      <a:r>
                        <a:rPr lang="en-US" sz="1600" kern="100">
                          <a:effectLst/>
                          <a:latin typeface="等线" panose="02010600030101010101" pitchFamily="2" charset="-122"/>
                          <a:ea typeface="等线" panose="02010600030101010101" pitchFamily="2" charset="-122"/>
                          <a:cs typeface="Times New Roman" panose="02020603050405020304" pitchFamily="18" charset="0"/>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indent="266700" algn="l">
                        <a:lnSpc>
                          <a:spcPct val="150000"/>
                        </a:lnSpc>
                        <a:spcAft>
                          <a:spcPts val="0"/>
                        </a:spcAft>
                      </a:pP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98622"/>
                  </a:ext>
                </a:extLst>
              </a:tr>
            </a:tbl>
          </a:graphicData>
        </a:graphic>
      </p:graphicFrame>
    </p:spTree>
    <p:custDataLst>
      <p:tags r:id="rId1"/>
    </p:custDataLst>
    <p:extLst>
      <p:ext uri="{BB962C8B-B14F-4D97-AF65-F5344CB8AC3E}">
        <p14:creationId xmlns:p14="http://schemas.microsoft.com/office/powerpoint/2010/main" val="62744804"/>
      </p:ext>
    </p:extLst>
  </p:cSld>
  <p:clrMapOvr>
    <a:masterClrMapping/>
  </p:clrMapOvr>
  <mc:AlternateContent xmlns:mc="http://schemas.openxmlformats.org/markup-compatibility/2006" xmlns:p14="http://schemas.microsoft.com/office/powerpoint/2010/main">
    <mc:Choice Requires="p14">
      <p:transition spd="slow" p14:dur="2000" advTm="6167"/>
    </mc:Choice>
    <mc:Fallback xmlns="">
      <p:transition spd="slow" advTm="616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9FD09-D556-4F98-9D46-D7499E2D00F6}"/>
              </a:ext>
            </a:extLst>
          </p:cNvPr>
          <p:cNvSpPr>
            <a:spLocks noGrp="1"/>
          </p:cNvSpPr>
          <p:nvPr>
            <p:ph type="title"/>
          </p:nvPr>
        </p:nvSpPr>
        <p:spPr/>
        <p:txBody>
          <a:bodyPr>
            <a:normAutofit fontScale="90000"/>
          </a:bodyPr>
          <a:lstStyle/>
          <a:p>
            <a:r>
              <a:rPr lang="zh-CN" altLang="en-US" sz="4800" b="1" dirty="0">
                <a:solidFill>
                  <a:schemeClr val="accent5">
                    <a:lumMod val="75000"/>
                  </a:schemeClr>
                </a:solidFill>
                <a:effectLst>
                  <a:outerShdw blurRad="38100" dist="38100" dir="2700000" algn="tl">
                    <a:srgbClr val="000000">
                      <a:alpha val="43137"/>
                    </a:srgbClr>
                  </a:outerShdw>
                </a:effectLst>
              </a:rPr>
              <a:t>工程样品的设计与制造（模块</a:t>
            </a:r>
            <a:r>
              <a:rPr lang="en-US" altLang="zh-CN" sz="4800" b="1" dirty="0">
                <a:solidFill>
                  <a:schemeClr val="accent5">
                    <a:lumMod val="75000"/>
                  </a:schemeClr>
                </a:solidFill>
                <a:effectLst>
                  <a:outerShdw blurRad="38100" dist="38100" dir="2700000" algn="tl">
                    <a:srgbClr val="000000">
                      <a:alpha val="43137"/>
                    </a:srgbClr>
                  </a:outerShdw>
                </a:effectLst>
              </a:rPr>
              <a:t>2</a:t>
            </a:r>
            <a:r>
              <a:rPr lang="zh-CN" altLang="en-US" sz="4800" b="1" dirty="0">
                <a:solidFill>
                  <a:schemeClr val="accent5">
                    <a:lumMod val="75000"/>
                  </a:schemeClr>
                </a:solidFill>
                <a:effectLst>
                  <a:outerShdw blurRad="38100" dist="38100" dir="2700000" algn="tl">
                    <a:srgbClr val="000000">
                      <a:alpha val="43137"/>
                    </a:srgbClr>
                  </a:outerShdw>
                </a:effectLst>
              </a:rPr>
              <a:t>）</a:t>
            </a:r>
          </a:p>
        </p:txBody>
      </p:sp>
      <p:sp>
        <p:nvSpPr>
          <p:cNvPr id="3" name="副标题 2">
            <a:extLst>
              <a:ext uri="{FF2B5EF4-FFF2-40B4-BE49-F238E27FC236}">
                <a16:creationId xmlns:a16="http://schemas.microsoft.com/office/drawing/2014/main" id="{CED3BA13-AD7B-45C2-ABCA-CA51C55FEE9E}"/>
              </a:ext>
            </a:extLst>
          </p:cNvPr>
          <p:cNvSpPr>
            <a:spLocks noGrp="1"/>
          </p:cNvSpPr>
          <p:nvPr>
            <p:ph idx="1"/>
          </p:nvPr>
        </p:nvSpPr>
        <p:spPr>
          <a:xfrm>
            <a:off x="507178" y="1130770"/>
            <a:ext cx="7947822" cy="1872156"/>
          </a:xfrm>
        </p:spPr>
        <p:txBody>
          <a:bodyPr>
            <a:normAutofit/>
          </a:bodyPr>
          <a:lstStyle/>
          <a:p>
            <a:pPr marL="0" indent="0" algn="l">
              <a:lnSpc>
                <a:spcPts val="2600"/>
              </a:lnSpc>
              <a:buNone/>
            </a:pPr>
            <a:r>
              <a:rPr lang="zh-CN" altLang="en-US" sz="2400" dirty="0">
                <a:solidFill>
                  <a:srgbClr val="C00000"/>
                </a:solidFill>
              </a:rPr>
              <a:t>     </a:t>
            </a:r>
            <a:r>
              <a:rPr lang="zh-CN" altLang="en-US" sz="2000" b="1" dirty="0">
                <a:solidFill>
                  <a:srgbClr val="451EEA"/>
                </a:solidFill>
                <a:latin typeface="华文楷体" panose="02010600040101010101" pitchFamily="2" charset="-122"/>
                <a:ea typeface="华文楷体" panose="02010600040101010101" pitchFamily="2" charset="-122"/>
              </a:rPr>
              <a:t>工程样品的设计与制造</a:t>
            </a:r>
            <a:r>
              <a:rPr lang="zh-CN" altLang="en-US" sz="2000" b="1" dirty="0">
                <a:solidFill>
                  <a:schemeClr val="tx1"/>
                </a:solidFill>
                <a:latin typeface="华文楷体" panose="02010600040101010101" pitchFamily="2" charset="-122"/>
                <a:ea typeface="华文楷体" panose="02010600040101010101" pitchFamily="2" charset="-122"/>
              </a:rPr>
              <a:t>是工程实践中的基本环节。样品设计及 </a:t>
            </a:r>
            <a:r>
              <a:rPr lang="en-US" altLang="zh-CN" sz="2000" b="1" dirty="0">
                <a:solidFill>
                  <a:schemeClr val="tx1"/>
                </a:solidFill>
                <a:latin typeface="华文楷体" panose="02010600040101010101" pitchFamily="2" charset="-122"/>
                <a:ea typeface="华文楷体" panose="02010600040101010101" pitchFamily="2" charset="-122"/>
              </a:rPr>
              <a:t>3D </a:t>
            </a:r>
            <a:r>
              <a:rPr lang="zh-CN" altLang="en-US" sz="2000" b="1" dirty="0">
                <a:solidFill>
                  <a:schemeClr val="tx1"/>
                </a:solidFill>
                <a:latin typeface="华文楷体" panose="02010600040101010101" pitchFamily="2" charset="-122"/>
                <a:ea typeface="华文楷体" panose="02010600040101010101" pitchFamily="2" charset="-122"/>
              </a:rPr>
              <a:t>打印技术是一种集合了机械、电子、软件、材料等多个学科的制造技术，它既是对现有制造方式的一种颠覆，更是对现代制造技术的有力补充。该模块内容是研究生工程认知的重要组成，其中模型的</a:t>
            </a:r>
            <a:r>
              <a:rPr lang="zh-CN" altLang="en-US" sz="2000" b="1" dirty="0">
                <a:solidFill>
                  <a:srgbClr val="FF0000"/>
                </a:solidFill>
                <a:latin typeface="华文楷体" panose="02010600040101010101" pitchFamily="2" charset="-122"/>
                <a:ea typeface="华文楷体" panose="02010600040101010101" pitchFamily="2" charset="-122"/>
              </a:rPr>
              <a:t>智能设计实践</a:t>
            </a:r>
            <a:r>
              <a:rPr lang="zh-CN" altLang="en-US" sz="2000" b="1" dirty="0">
                <a:solidFill>
                  <a:schemeClr val="tx1"/>
                </a:solidFill>
                <a:latin typeface="华文楷体" panose="02010600040101010101" pitchFamily="2" charset="-122"/>
                <a:ea typeface="华文楷体" panose="02010600040101010101" pitchFamily="2" charset="-122"/>
              </a:rPr>
              <a:t>是培养学生创新意识的主要环节。</a:t>
            </a:r>
          </a:p>
        </p:txBody>
      </p:sp>
      <p:sp>
        <p:nvSpPr>
          <p:cNvPr id="5" name="矩形: 圆角 4">
            <a:extLst>
              <a:ext uri="{FF2B5EF4-FFF2-40B4-BE49-F238E27FC236}">
                <a16:creationId xmlns:a16="http://schemas.microsoft.com/office/drawing/2014/main" id="{5832B887-8B8A-410C-98C9-0FF0752AC917}"/>
              </a:ext>
            </a:extLst>
          </p:cNvPr>
          <p:cNvSpPr/>
          <p:nvPr/>
        </p:nvSpPr>
        <p:spPr>
          <a:xfrm>
            <a:off x="6449298" y="3766809"/>
            <a:ext cx="2160313" cy="6014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ln w="0"/>
                <a:solidFill>
                  <a:schemeClr val="tx1"/>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rPr>
              <a:t>3D</a:t>
            </a:r>
            <a:r>
              <a:rPr lang="zh-CN" altLang="en-US" sz="2400" dirty="0">
                <a:ln w="0"/>
                <a:solidFill>
                  <a:schemeClr val="tx1"/>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rPr>
              <a:t>扫描与建模</a:t>
            </a:r>
          </a:p>
        </p:txBody>
      </p:sp>
      <p:sp>
        <p:nvSpPr>
          <p:cNvPr id="12" name="矩形: 圆角 11">
            <a:extLst>
              <a:ext uri="{FF2B5EF4-FFF2-40B4-BE49-F238E27FC236}">
                <a16:creationId xmlns:a16="http://schemas.microsoft.com/office/drawing/2014/main" id="{331ED6ED-1AFC-44F6-8C79-9AF89A966979}"/>
              </a:ext>
            </a:extLst>
          </p:cNvPr>
          <p:cNvSpPr/>
          <p:nvPr/>
        </p:nvSpPr>
        <p:spPr>
          <a:xfrm>
            <a:off x="6449298" y="4617688"/>
            <a:ext cx="2169787" cy="8881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n w="0"/>
                <a:solidFill>
                  <a:schemeClr val="tx1"/>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rPr>
              <a:t>计算机辅助设计与处理</a:t>
            </a:r>
          </a:p>
        </p:txBody>
      </p:sp>
      <p:sp>
        <p:nvSpPr>
          <p:cNvPr id="14" name="矩形: 圆角 13">
            <a:extLst>
              <a:ext uri="{FF2B5EF4-FFF2-40B4-BE49-F238E27FC236}">
                <a16:creationId xmlns:a16="http://schemas.microsoft.com/office/drawing/2014/main" id="{778573D9-40B8-4FC2-B690-1175E49A8B9F}"/>
              </a:ext>
            </a:extLst>
          </p:cNvPr>
          <p:cNvSpPr/>
          <p:nvPr/>
        </p:nvSpPr>
        <p:spPr>
          <a:xfrm>
            <a:off x="6449298" y="5755251"/>
            <a:ext cx="2160313" cy="8881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ln w="0"/>
                <a:solidFill>
                  <a:schemeClr val="tx1"/>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rPr>
              <a:t>3D</a:t>
            </a:r>
            <a:r>
              <a:rPr lang="zh-CN" altLang="en-US" sz="2400" dirty="0">
                <a:ln w="0"/>
                <a:solidFill>
                  <a:schemeClr val="tx1"/>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rPr>
              <a:t>打印制造与数控加工</a:t>
            </a:r>
          </a:p>
        </p:txBody>
      </p:sp>
      <p:sp>
        <p:nvSpPr>
          <p:cNvPr id="15" name="缺角矩形 14">
            <a:extLst>
              <a:ext uri="{FF2B5EF4-FFF2-40B4-BE49-F238E27FC236}">
                <a16:creationId xmlns:a16="http://schemas.microsoft.com/office/drawing/2014/main" id="{3A9DB337-D948-493E-9EC4-ED4E9870B628}"/>
              </a:ext>
            </a:extLst>
          </p:cNvPr>
          <p:cNvSpPr/>
          <p:nvPr/>
        </p:nvSpPr>
        <p:spPr>
          <a:xfrm>
            <a:off x="5666012" y="4174122"/>
            <a:ext cx="570222" cy="1954117"/>
          </a:xfrm>
          <a:prstGeom prst="plaque">
            <a:avLst/>
          </a:prstGeom>
          <a:solidFill>
            <a:srgbClr val="451EE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实践内容</a:t>
            </a:r>
          </a:p>
        </p:txBody>
      </p:sp>
      <p:sp>
        <p:nvSpPr>
          <p:cNvPr id="19" name="椭圆 18">
            <a:extLst>
              <a:ext uri="{FF2B5EF4-FFF2-40B4-BE49-F238E27FC236}">
                <a16:creationId xmlns:a16="http://schemas.microsoft.com/office/drawing/2014/main" id="{D5991FA5-1BC9-4F3B-AA3B-37C0DDF5CE0D}"/>
              </a:ext>
            </a:extLst>
          </p:cNvPr>
          <p:cNvSpPr/>
          <p:nvPr/>
        </p:nvSpPr>
        <p:spPr>
          <a:xfrm>
            <a:off x="9094295" y="5719667"/>
            <a:ext cx="2585892" cy="775602"/>
          </a:xfrm>
          <a:prstGeom prst="ellips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920000"/>
                </a:solidFill>
              </a:rPr>
              <a:t>3D</a:t>
            </a:r>
            <a:r>
              <a:rPr lang="zh-CN" altLang="en-US" dirty="0">
                <a:solidFill>
                  <a:srgbClr val="920000"/>
                </a:solidFill>
              </a:rPr>
              <a:t>打印机、</a:t>
            </a:r>
            <a:endParaRPr lang="en-US" altLang="zh-CN" dirty="0">
              <a:solidFill>
                <a:srgbClr val="920000"/>
              </a:solidFill>
            </a:endParaRPr>
          </a:p>
          <a:p>
            <a:pPr algn="ctr"/>
            <a:r>
              <a:rPr lang="zh-CN" altLang="en-US" dirty="0">
                <a:solidFill>
                  <a:srgbClr val="920000"/>
                </a:solidFill>
              </a:rPr>
              <a:t>机器人加工中心</a:t>
            </a:r>
          </a:p>
        </p:txBody>
      </p:sp>
      <p:sp>
        <p:nvSpPr>
          <p:cNvPr id="20" name="椭圆 19">
            <a:extLst>
              <a:ext uri="{FF2B5EF4-FFF2-40B4-BE49-F238E27FC236}">
                <a16:creationId xmlns:a16="http://schemas.microsoft.com/office/drawing/2014/main" id="{AFB3212A-EF84-43D0-849B-87AD7FE6A454}"/>
              </a:ext>
            </a:extLst>
          </p:cNvPr>
          <p:cNvSpPr/>
          <p:nvPr/>
        </p:nvSpPr>
        <p:spPr>
          <a:xfrm>
            <a:off x="9013911" y="4669106"/>
            <a:ext cx="2595365" cy="652569"/>
          </a:xfrm>
          <a:prstGeom prst="ellips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920000"/>
                </a:solidFill>
              </a:rPr>
              <a:t>3D</a:t>
            </a:r>
            <a:r>
              <a:rPr lang="zh-CN" altLang="en-US" dirty="0">
                <a:solidFill>
                  <a:srgbClr val="920000"/>
                </a:solidFill>
              </a:rPr>
              <a:t>扫描仪、</a:t>
            </a:r>
            <a:r>
              <a:rPr lang="en-US" altLang="zh-CN" dirty="0">
                <a:solidFill>
                  <a:srgbClr val="920000"/>
                </a:solidFill>
              </a:rPr>
              <a:t>3D Design</a:t>
            </a:r>
            <a:r>
              <a:rPr lang="zh-CN" altLang="en-US" dirty="0">
                <a:solidFill>
                  <a:srgbClr val="920000"/>
                </a:solidFill>
              </a:rPr>
              <a:t>软件</a:t>
            </a:r>
          </a:p>
        </p:txBody>
      </p:sp>
      <p:pic>
        <p:nvPicPr>
          <p:cNvPr id="21" name="图片 20">
            <a:extLst>
              <a:ext uri="{FF2B5EF4-FFF2-40B4-BE49-F238E27FC236}">
                <a16:creationId xmlns:a16="http://schemas.microsoft.com/office/drawing/2014/main" id="{50757EFE-8E2E-44EF-954F-468C158CDFB7}"/>
              </a:ext>
            </a:extLst>
          </p:cNvPr>
          <p:cNvPicPr>
            <a:picLocks noChangeAspect="1"/>
          </p:cNvPicPr>
          <p:nvPr/>
        </p:nvPicPr>
        <p:blipFill>
          <a:blip r:embed="rId2"/>
          <a:stretch>
            <a:fillRect/>
          </a:stretch>
        </p:blipFill>
        <p:spPr>
          <a:xfrm>
            <a:off x="8786022" y="1263785"/>
            <a:ext cx="3051141" cy="1814355"/>
          </a:xfrm>
          <a:prstGeom prst="rect">
            <a:avLst/>
          </a:prstGeom>
        </p:spPr>
      </p:pic>
      <p:cxnSp>
        <p:nvCxnSpPr>
          <p:cNvPr id="22" name="直接连接符 21">
            <a:extLst>
              <a:ext uri="{FF2B5EF4-FFF2-40B4-BE49-F238E27FC236}">
                <a16:creationId xmlns:a16="http://schemas.microsoft.com/office/drawing/2014/main" id="{0FA7E428-1C99-4D02-89AC-3E23DE971745}"/>
              </a:ext>
            </a:extLst>
          </p:cNvPr>
          <p:cNvCxnSpPr>
            <a:cxnSpLocks/>
          </p:cNvCxnSpPr>
          <p:nvPr/>
        </p:nvCxnSpPr>
        <p:spPr>
          <a:xfrm>
            <a:off x="204491" y="3261947"/>
            <a:ext cx="11632676" cy="0"/>
          </a:xfrm>
          <a:prstGeom prst="line">
            <a:avLst/>
          </a:prstGeom>
          <a:ln w="28575">
            <a:solidFill>
              <a:srgbClr val="FF0000">
                <a:alpha val="60000"/>
              </a:srgbClr>
            </a:solidFill>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A9B35CAB-EC4F-40CD-9457-62CE51C762B0}"/>
              </a:ext>
            </a:extLst>
          </p:cNvPr>
          <p:cNvSpPr txBox="1"/>
          <p:nvPr/>
        </p:nvSpPr>
        <p:spPr>
          <a:xfrm>
            <a:off x="6236234" y="1843561"/>
            <a:ext cx="2911876" cy="369332"/>
          </a:xfrm>
          <a:prstGeom prst="rect">
            <a:avLst/>
          </a:prstGeom>
          <a:noFill/>
        </p:spPr>
        <p:txBody>
          <a:bodyPr wrap="square">
            <a:spAutoFit/>
          </a:bodyPr>
          <a:lstStyle/>
          <a:p>
            <a:r>
              <a:rPr lang="zh-CN" altLang="en-US" dirty="0"/>
              <a:t>    </a:t>
            </a:r>
          </a:p>
        </p:txBody>
      </p:sp>
      <p:sp>
        <p:nvSpPr>
          <p:cNvPr id="17" name="缺角矩形 16">
            <a:extLst>
              <a:ext uri="{FF2B5EF4-FFF2-40B4-BE49-F238E27FC236}">
                <a16:creationId xmlns:a16="http://schemas.microsoft.com/office/drawing/2014/main" id="{7FB1248D-138C-47DF-8F82-2175BD383BBE}"/>
              </a:ext>
            </a:extLst>
          </p:cNvPr>
          <p:cNvSpPr/>
          <p:nvPr/>
        </p:nvSpPr>
        <p:spPr>
          <a:xfrm>
            <a:off x="507178" y="4174122"/>
            <a:ext cx="582724" cy="1954737"/>
          </a:xfrm>
          <a:prstGeom prst="plaque">
            <a:avLst/>
          </a:prstGeom>
          <a:solidFill>
            <a:srgbClr val="451EE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模块目标</a:t>
            </a:r>
          </a:p>
        </p:txBody>
      </p:sp>
      <p:sp>
        <p:nvSpPr>
          <p:cNvPr id="23" name="矩形: 圆角 22">
            <a:extLst>
              <a:ext uri="{FF2B5EF4-FFF2-40B4-BE49-F238E27FC236}">
                <a16:creationId xmlns:a16="http://schemas.microsoft.com/office/drawing/2014/main" id="{308A50CC-939A-4F7B-B8A9-E1F112C7107C}"/>
              </a:ext>
            </a:extLst>
          </p:cNvPr>
          <p:cNvSpPr/>
          <p:nvPr/>
        </p:nvSpPr>
        <p:spPr>
          <a:xfrm>
            <a:off x="1302966" y="3638198"/>
            <a:ext cx="3973168" cy="31173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0" lang="zh-CN" altLang="en-US" sz="1800" b="1" i="0" u="none" strike="noStrike" kern="1200" cap="none" spc="0" normalizeH="0" baseline="0" noProof="0" dirty="0">
                <a:ln>
                  <a:noFill/>
                </a:ln>
                <a:solidFill>
                  <a:srgbClr val="FFFF00"/>
                </a:solidFill>
                <a:effectLst/>
                <a:uLnTx/>
                <a:uFillTx/>
                <a:latin typeface="仿宋" panose="02010609060101010101" pitchFamily="49" charset="-122"/>
                <a:ea typeface="仿宋" panose="02010609060101010101" pitchFamily="49" charset="-122"/>
                <a:cs typeface="+mn-cs"/>
              </a:rPr>
              <a:t>  </a:t>
            </a:r>
            <a:r>
              <a:rPr kumimoji="0" lang="zh-CN" altLang="en-US" b="1" i="0" u="none" strike="noStrike" kern="1200" cap="none" spc="0" normalizeH="0" baseline="0" noProof="0" dirty="0">
                <a:ln>
                  <a:noFill/>
                </a:ln>
                <a:solidFill>
                  <a:srgbClr val="002060"/>
                </a:solidFill>
                <a:effectLst/>
                <a:uLnTx/>
                <a:uFillTx/>
                <a:latin typeface="仿宋" panose="02010609060101010101" pitchFamily="49" charset="-122"/>
                <a:ea typeface="仿宋" panose="02010609060101010101" pitchFamily="49" charset="-122"/>
                <a:cs typeface="+mn-cs"/>
              </a:rPr>
              <a:t>利用数字扫描仪开展工件样品的逆向建模，通过</a:t>
            </a:r>
            <a:r>
              <a:rPr kumimoji="0" lang="en-US" altLang="zh-CN" b="1" i="0" u="none" strike="noStrike" kern="1200" cap="none" spc="0" normalizeH="0" baseline="0" noProof="0" dirty="0">
                <a:ln>
                  <a:noFill/>
                </a:ln>
                <a:solidFill>
                  <a:srgbClr val="002060"/>
                </a:solidFill>
                <a:effectLst/>
                <a:uLnTx/>
                <a:uFillTx/>
                <a:latin typeface="仿宋" panose="02010609060101010101" pitchFamily="49" charset="-122"/>
                <a:ea typeface="仿宋" panose="02010609060101010101" pitchFamily="49" charset="-122"/>
                <a:cs typeface="+mn-cs"/>
              </a:rPr>
              <a:t>3D</a:t>
            </a:r>
            <a:r>
              <a:rPr kumimoji="0" lang="zh-CN" altLang="en-US" b="1" i="0" u="none" strike="noStrike" kern="1200" cap="none" spc="0" normalizeH="0" baseline="0" noProof="0" dirty="0">
                <a:ln>
                  <a:noFill/>
                </a:ln>
                <a:solidFill>
                  <a:srgbClr val="002060"/>
                </a:solidFill>
                <a:effectLst/>
                <a:uLnTx/>
                <a:uFillTx/>
                <a:latin typeface="仿宋" panose="02010609060101010101" pitchFamily="49" charset="-122"/>
                <a:ea typeface="仿宋" panose="02010609060101010101" pitchFamily="49" charset="-122"/>
                <a:cs typeface="+mn-cs"/>
              </a:rPr>
              <a:t>设计软件实现数字模型设计或修改逆向建模模型，输出可打印的模型数据，由</a:t>
            </a:r>
            <a:r>
              <a:rPr kumimoji="0" lang="en-US" altLang="zh-CN" b="1" i="0" u="none" strike="noStrike" kern="1200" cap="none" spc="0" normalizeH="0" baseline="0" noProof="0" dirty="0">
                <a:ln>
                  <a:noFill/>
                </a:ln>
                <a:solidFill>
                  <a:srgbClr val="002060"/>
                </a:solidFill>
                <a:effectLst/>
                <a:uLnTx/>
                <a:uFillTx/>
                <a:latin typeface="仿宋" panose="02010609060101010101" pitchFamily="49" charset="-122"/>
                <a:ea typeface="仿宋" panose="02010609060101010101" pitchFamily="49" charset="-122"/>
                <a:cs typeface="+mn-cs"/>
              </a:rPr>
              <a:t>3D</a:t>
            </a:r>
            <a:r>
              <a:rPr kumimoji="0" lang="zh-CN" altLang="en-US" b="1" i="0" u="none" strike="noStrike" kern="1200" cap="none" spc="0" normalizeH="0" baseline="0" noProof="0" dirty="0">
                <a:ln>
                  <a:noFill/>
                </a:ln>
                <a:solidFill>
                  <a:srgbClr val="002060"/>
                </a:solidFill>
                <a:effectLst/>
                <a:uLnTx/>
                <a:uFillTx/>
                <a:latin typeface="仿宋" panose="02010609060101010101" pitchFamily="49" charset="-122"/>
                <a:ea typeface="仿宋" panose="02010609060101010101" pitchFamily="49" charset="-122"/>
                <a:cs typeface="+mn-cs"/>
              </a:rPr>
              <a:t>打印机实现增材制造，获得样品零件，让学生对工程样品（零件）的设计和加工过程有全面的认知，培养工程类学生的创新设计思维、软件调试技术和数字加工制造能力，为卓越工程项目的专业培养打好基础。</a:t>
            </a:r>
            <a:endParaRPr lang="zh-CN" altLang="en-US" b="1" dirty="0">
              <a:ln w="0"/>
              <a:solidFill>
                <a:srgbClr val="002060"/>
              </a:soli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endParaRPr>
          </a:p>
        </p:txBody>
      </p:sp>
      <p:sp>
        <p:nvSpPr>
          <p:cNvPr id="8" name="缺角矩形 7">
            <a:extLst>
              <a:ext uri="{FF2B5EF4-FFF2-40B4-BE49-F238E27FC236}">
                <a16:creationId xmlns:a16="http://schemas.microsoft.com/office/drawing/2014/main" id="{435C99CC-3EEE-764C-3040-BDDC6AF7782C}"/>
              </a:ext>
            </a:extLst>
          </p:cNvPr>
          <p:cNvSpPr/>
          <p:nvPr/>
        </p:nvSpPr>
        <p:spPr>
          <a:xfrm>
            <a:off x="9445552" y="3796143"/>
            <a:ext cx="1732085" cy="474971"/>
          </a:xfrm>
          <a:prstGeom prst="plaque">
            <a:avLst/>
          </a:prstGeom>
          <a:solidFill>
            <a:srgbClr val="451E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03723A3-5790-BC60-1D41-968BBD276D67}"/>
              </a:ext>
            </a:extLst>
          </p:cNvPr>
          <p:cNvSpPr txBox="1"/>
          <p:nvPr/>
        </p:nvSpPr>
        <p:spPr>
          <a:xfrm>
            <a:off x="9599417" y="3796143"/>
            <a:ext cx="1424354" cy="461665"/>
          </a:xfrm>
          <a:prstGeom prst="rect">
            <a:avLst/>
          </a:prstGeom>
          <a:noFill/>
        </p:spPr>
        <p:txBody>
          <a:bodyPr wrap="square" rtlCol="0">
            <a:spAutoFit/>
          </a:bodyPr>
          <a:lstStyle/>
          <a:p>
            <a:r>
              <a:rPr lang="zh-CN" altLang="en-US" sz="2400" dirty="0">
                <a:solidFill>
                  <a:schemeClr val="bg1"/>
                </a:solidFill>
                <a:latin typeface="华文隶书" panose="02010800040101010101" pitchFamily="2" charset="-122"/>
                <a:ea typeface="华文隶书" panose="02010800040101010101" pitchFamily="2" charset="-122"/>
              </a:rPr>
              <a:t>设备条件</a:t>
            </a:r>
          </a:p>
        </p:txBody>
      </p:sp>
    </p:spTree>
    <p:extLst>
      <p:ext uri="{BB962C8B-B14F-4D97-AF65-F5344CB8AC3E}">
        <p14:creationId xmlns:p14="http://schemas.microsoft.com/office/powerpoint/2010/main" val="4043860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5C8CE841-613F-7BA3-DF0A-FD112DC95D98}"/>
              </a:ext>
            </a:extLst>
          </p:cNvPr>
          <p:cNvGrpSpPr/>
          <p:nvPr/>
        </p:nvGrpSpPr>
        <p:grpSpPr>
          <a:xfrm>
            <a:off x="4957032" y="2305959"/>
            <a:ext cx="3519994" cy="3008574"/>
            <a:chOff x="4766160" y="2390190"/>
            <a:chExt cx="3519994" cy="3008574"/>
          </a:xfrm>
        </p:grpSpPr>
        <p:sp>
          <p:nvSpPr>
            <p:cNvPr id="6" name="等腰三角形 5">
              <a:extLst>
                <a:ext uri="{FF2B5EF4-FFF2-40B4-BE49-F238E27FC236}">
                  <a16:creationId xmlns:a16="http://schemas.microsoft.com/office/drawing/2014/main" id="{8B2E79B4-50C3-2A61-ACDB-B3A5E8F66342}"/>
                </a:ext>
              </a:extLst>
            </p:cNvPr>
            <p:cNvSpPr/>
            <p:nvPr/>
          </p:nvSpPr>
          <p:spPr>
            <a:xfrm>
              <a:off x="5425341" y="2929733"/>
              <a:ext cx="2153627" cy="18375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B2D7AAF-6583-6DD5-0BF3-90675F7A495E}"/>
                </a:ext>
              </a:extLst>
            </p:cNvPr>
            <p:cNvGrpSpPr/>
            <p:nvPr/>
          </p:nvGrpSpPr>
          <p:grpSpPr>
            <a:xfrm>
              <a:off x="4766160" y="4319678"/>
              <a:ext cx="1099038" cy="1063869"/>
              <a:chOff x="4800600" y="4378569"/>
              <a:chExt cx="1099038" cy="1063869"/>
            </a:xfrm>
          </p:grpSpPr>
          <p:sp>
            <p:nvSpPr>
              <p:cNvPr id="7" name="椭圆 6">
                <a:extLst>
                  <a:ext uri="{FF2B5EF4-FFF2-40B4-BE49-F238E27FC236}">
                    <a16:creationId xmlns:a16="http://schemas.microsoft.com/office/drawing/2014/main" id="{C6CC8807-094A-5E54-9AE5-7B207880DE7E}"/>
                  </a:ext>
                </a:extLst>
              </p:cNvPr>
              <p:cNvSpPr/>
              <p:nvPr/>
            </p:nvSpPr>
            <p:spPr>
              <a:xfrm>
                <a:off x="4800600" y="4378569"/>
                <a:ext cx="1099038" cy="1063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19E38C-F08A-FF5D-94DF-1C2E8B683EC0}"/>
                  </a:ext>
                </a:extLst>
              </p:cNvPr>
              <p:cNvSpPr txBox="1"/>
              <p:nvPr/>
            </p:nvSpPr>
            <p:spPr>
              <a:xfrm>
                <a:off x="4839230" y="4705112"/>
                <a:ext cx="1038279" cy="369332"/>
              </a:xfrm>
              <a:prstGeom prst="rect">
                <a:avLst/>
              </a:prstGeom>
              <a:noFill/>
            </p:spPr>
            <p:txBody>
              <a:bodyPr wrap="square" rtlCol="0">
                <a:spAutoFit/>
              </a:bodyPr>
              <a:lstStyle/>
              <a:p>
                <a:r>
                  <a:rPr lang="en-US" altLang="zh-CN" dirty="0">
                    <a:solidFill>
                      <a:schemeClr val="bg1"/>
                    </a:solidFill>
                  </a:rPr>
                  <a:t>1</a:t>
                </a:r>
                <a:r>
                  <a:rPr lang="zh-CN" altLang="en-US" dirty="0">
                    <a:solidFill>
                      <a:schemeClr val="bg1"/>
                    </a:solidFill>
                  </a:rPr>
                  <a:t>、认知</a:t>
                </a:r>
              </a:p>
            </p:txBody>
          </p:sp>
        </p:grpSp>
        <p:grpSp>
          <p:nvGrpSpPr>
            <p:cNvPr id="16" name="组合 15">
              <a:extLst>
                <a:ext uri="{FF2B5EF4-FFF2-40B4-BE49-F238E27FC236}">
                  <a16:creationId xmlns:a16="http://schemas.microsoft.com/office/drawing/2014/main" id="{16431A6B-D8C4-FEED-75AA-1A51DC07A40B}"/>
                </a:ext>
              </a:extLst>
            </p:cNvPr>
            <p:cNvGrpSpPr/>
            <p:nvPr/>
          </p:nvGrpSpPr>
          <p:grpSpPr>
            <a:xfrm>
              <a:off x="7176586" y="4319678"/>
              <a:ext cx="1109568" cy="1079086"/>
              <a:chOff x="7176586" y="4319678"/>
              <a:chExt cx="1109568" cy="1079086"/>
            </a:xfrm>
          </p:grpSpPr>
          <p:pic>
            <p:nvPicPr>
              <p:cNvPr id="9" name="图片 8">
                <a:extLst>
                  <a:ext uri="{FF2B5EF4-FFF2-40B4-BE49-F238E27FC236}">
                    <a16:creationId xmlns:a16="http://schemas.microsoft.com/office/drawing/2014/main" id="{DC835403-9FCD-821F-A94C-0B23D97A0A5D}"/>
                  </a:ext>
                </a:extLst>
              </p:cNvPr>
              <p:cNvPicPr>
                <a:picLocks noChangeAspect="1"/>
              </p:cNvPicPr>
              <p:nvPr/>
            </p:nvPicPr>
            <p:blipFill>
              <a:blip r:embed="rId2"/>
              <a:stretch>
                <a:fillRect/>
              </a:stretch>
            </p:blipFill>
            <p:spPr>
              <a:xfrm>
                <a:off x="7176586" y="4319678"/>
                <a:ext cx="1109568" cy="1079086"/>
              </a:xfrm>
              <a:prstGeom prst="rect">
                <a:avLst/>
              </a:prstGeom>
            </p:spPr>
          </p:pic>
          <p:sp>
            <p:nvSpPr>
              <p:cNvPr id="12" name="文本框 11">
                <a:extLst>
                  <a:ext uri="{FF2B5EF4-FFF2-40B4-BE49-F238E27FC236}">
                    <a16:creationId xmlns:a16="http://schemas.microsoft.com/office/drawing/2014/main" id="{EF09824C-60EC-2A7E-D0C9-12B07F4529EE}"/>
                  </a:ext>
                </a:extLst>
              </p:cNvPr>
              <p:cNvSpPr txBox="1"/>
              <p:nvPr/>
            </p:nvSpPr>
            <p:spPr>
              <a:xfrm>
                <a:off x="7226591" y="4680649"/>
                <a:ext cx="1011558" cy="369332"/>
              </a:xfrm>
              <a:prstGeom prst="rect">
                <a:avLst/>
              </a:prstGeom>
              <a:noFill/>
            </p:spPr>
            <p:txBody>
              <a:bodyPr wrap="square" rtlCol="0">
                <a:spAutoFit/>
              </a:bodyPr>
              <a:lstStyle/>
              <a:p>
                <a:r>
                  <a:rPr lang="en-US" altLang="zh-CN" dirty="0">
                    <a:solidFill>
                      <a:schemeClr val="bg1"/>
                    </a:solidFill>
                  </a:rPr>
                  <a:t>2</a:t>
                </a:r>
                <a:r>
                  <a:rPr lang="zh-CN" altLang="en-US" dirty="0">
                    <a:solidFill>
                      <a:schemeClr val="bg1"/>
                    </a:solidFill>
                  </a:rPr>
                  <a:t>、实践</a:t>
                </a:r>
              </a:p>
            </p:txBody>
          </p:sp>
        </p:grpSp>
        <p:grpSp>
          <p:nvGrpSpPr>
            <p:cNvPr id="17" name="组合 16">
              <a:extLst>
                <a:ext uri="{FF2B5EF4-FFF2-40B4-BE49-F238E27FC236}">
                  <a16:creationId xmlns:a16="http://schemas.microsoft.com/office/drawing/2014/main" id="{D26861C7-57EB-CBB7-7728-282584B62D97}"/>
                </a:ext>
              </a:extLst>
            </p:cNvPr>
            <p:cNvGrpSpPr/>
            <p:nvPr/>
          </p:nvGrpSpPr>
          <p:grpSpPr>
            <a:xfrm>
              <a:off x="5899638" y="2390190"/>
              <a:ext cx="1109568" cy="1079086"/>
              <a:chOff x="5899638" y="2390190"/>
              <a:chExt cx="1109568" cy="1079086"/>
            </a:xfrm>
          </p:grpSpPr>
          <p:pic>
            <p:nvPicPr>
              <p:cNvPr id="8" name="图片 7">
                <a:extLst>
                  <a:ext uri="{FF2B5EF4-FFF2-40B4-BE49-F238E27FC236}">
                    <a16:creationId xmlns:a16="http://schemas.microsoft.com/office/drawing/2014/main" id="{3CED6F35-CE55-6089-21F1-006396F16921}"/>
                  </a:ext>
                </a:extLst>
              </p:cNvPr>
              <p:cNvPicPr>
                <a:picLocks noChangeAspect="1"/>
              </p:cNvPicPr>
              <p:nvPr/>
            </p:nvPicPr>
            <p:blipFill>
              <a:blip r:embed="rId2"/>
              <a:stretch>
                <a:fillRect/>
              </a:stretch>
            </p:blipFill>
            <p:spPr>
              <a:xfrm>
                <a:off x="5899638" y="2390190"/>
                <a:ext cx="1109568" cy="1079086"/>
              </a:xfrm>
              <a:prstGeom prst="rect">
                <a:avLst/>
              </a:prstGeom>
            </p:spPr>
          </p:pic>
          <p:sp>
            <p:nvSpPr>
              <p:cNvPr id="13" name="文本框 12">
                <a:extLst>
                  <a:ext uri="{FF2B5EF4-FFF2-40B4-BE49-F238E27FC236}">
                    <a16:creationId xmlns:a16="http://schemas.microsoft.com/office/drawing/2014/main" id="{18E44FC3-07EA-7B33-3E22-95409DD370C3}"/>
                  </a:ext>
                </a:extLst>
              </p:cNvPr>
              <p:cNvSpPr txBox="1"/>
              <p:nvPr/>
            </p:nvSpPr>
            <p:spPr>
              <a:xfrm>
                <a:off x="5970386" y="2726831"/>
                <a:ext cx="1038820" cy="369332"/>
              </a:xfrm>
              <a:prstGeom prst="rect">
                <a:avLst/>
              </a:prstGeom>
              <a:noFill/>
            </p:spPr>
            <p:txBody>
              <a:bodyPr wrap="square" rtlCol="0">
                <a:spAutoFit/>
              </a:bodyPr>
              <a:lstStyle/>
              <a:p>
                <a:r>
                  <a:rPr lang="en-US" altLang="zh-CN" dirty="0">
                    <a:solidFill>
                      <a:schemeClr val="bg1"/>
                    </a:solidFill>
                  </a:rPr>
                  <a:t>3</a:t>
                </a:r>
                <a:r>
                  <a:rPr lang="zh-CN" altLang="en-US" dirty="0">
                    <a:solidFill>
                      <a:schemeClr val="bg1"/>
                    </a:solidFill>
                  </a:rPr>
                  <a:t>、创新</a:t>
                </a:r>
              </a:p>
            </p:txBody>
          </p:sp>
        </p:grpSp>
        <p:sp>
          <p:nvSpPr>
            <p:cNvPr id="14" name="文本框 13">
              <a:extLst>
                <a:ext uri="{FF2B5EF4-FFF2-40B4-BE49-F238E27FC236}">
                  <a16:creationId xmlns:a16="http://schemas.microsoft.com/office/drawing/2014/main" id="{E6486E60-FC41-1F16-8E47-39DA22D77644}"/>
                </a:ext>
              </a:extLst>
            </p:cNvPr>
            <p:cNvSpPr txBox="1"/>
            <p:nvPr/>
          </p:nvSpPr>
          <p:spPr>
            <a:xfrm>
              <a:off x="5808049" y="3795135"/>
              <a:ext cx="1432660" cy="646331"/>
            </a:xfrm>
            <a:prstGeom prst="rect">
              <a:avLst/>
            </a:prstGeom>
            <a:noFill/>
          </p:spPr>
          <p:txBody>
            <a:bodyPr wrap="square" rtlCol="0">
              <a:spAutoFit/>
            </a:bodyPr>
            <a:lstStyle/>
            <a:p>
              <a:pPr algn="ctr"/>
              <a:r>
                <a:rPr lang="zh-CN" altLang="en-US" b="1" dirty="0">
                  <a:solidFill>
                    <a:srgbClr val="FFFF00"/>
                  </a:solidFill>
                  <a:latin typeface="方正粗黑宋简体" panose="02000000000000000000" pitchFamily="2" charset="-122"/>
                  <a:ea typeface="方正粗黑宋简体" panose="02000000000000000000" pitchFamily="2" charset="-122"/>
                </a:rPr>
                <a:t>工程样品</a:t>
              </a:r>
              <a:endParaRPr lang="en-US" altLang="zh-CN" b="1" dirty="0">
                <a:solidFill>
                  <a:srgbClr val="FFFF00"/>
                </a:solidFill>
                <a:latin typeface="方正粗黑宋简体" panose="02000000000000000000" pitchFamily="2" charset="-122"/>
                <a:ea typeface="方正粗黑宋简体" panose="02000000000000000000" pitchFamily="2" charset="-122"/>
              </a:endParaRPr>
            </a:p>
            <a:p>
              <a:pPr algn="ctr"/>
              <a:r>
                <a:rPr lang="zh-CN" altLang="en-US" b="1" dirty="0">
                  <a:solidFill>
                    <a:srgbClr val="FFFF00"/>
                  </a:solidFill>
                  <a:latin typeface="方正粗黑宋简体" panose="02000000000000000000" pitchFamily="2" charset="-122"/>
                  <a:ea typeface="方正粗黑宋简体" panose="02000000000000000000" pitchFamily="2" charset="-122"/>
                </a:rPr>
                <a:t>设计与制造</a:t>
              </a:r>
            </a:p>
          </p:txBody>
        </p:sp>
      </p:grpSp>
      <p:sp>
        <p:nvSpPr>
          <p:cNvPr id="55" name="缺角矩形 54">
            <a:extLst>
              <a:ext uri="{FF2B5EF4-FFF2-40B4-BE49-F238E27FC236}">
                <a16:creationId xmlns:a16="http://schemas.microsoft.com/office/drawing/2014/main" id="{7A0576E3-6B3F-7267-74D6-E1439E55DF93}"/>
              </a:ext>
            </a:extLst>
          </p:cNvPr>
          <p:cNvSpPr/>
          <p:nvPr/>
        </p:nvSpPr>
        <p:spPr>
          <a:xfrm>
            <a:off x="579856" y="541221"/>
            <a:ext cx="3648105" cy="982529"/>
          </a:xfrm>
          <a:prstGeom prst="plaque">
            <a:avLst/>
          </a:prstGeom>
          <a:solidFill>
            <a:srgbClr val="00206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工程样品设计与制造</a:t>
            </a:r>
            <a:endParaRPr lang="en-US" altLang="zh-CN" sz="2800" dirty="0">
              <a:latin typeface="隶书" panose="02010509060101010101" pitchFamily="49" charset="-122"/>
              <a:ea typeface="隶书" panose="02010509060101010101" pitchFamily="49" charset="-122"/>
            </a:endParaRPr>
          </a:p>
          <a:p>
            <a:pPr algn="ctr"/>
            <a:r>
              <a:rPr lang="zh-CN" altLang="en-US" sz="2800" dirty="0">
                <a:latin typeface="隶书" panose="02010509060101010101" pitchFamily="49" charset="-122"/>
                <a:ea typeface="隶书" panose="02010509060101010101" pitchFamily="49" charset="-122"/>
              </a:rPr>
              <a:t>模块架构</a:t>
            </a:r>
          </a:p>
        </p:txBody>
      </p:sp>
      <p:grpSp>
        <p:nvGrpSpPr>
          <p:cNvPr id="76" name="组合 75">
            <a:extLst>
              <a:ext uri="{FF2B5EF4-FFF2-40B4-BE49-F238E27FC236}">
                <a16:creationId xmlns:a16="http://schemas.microsoft.com/office/drawing/2014/main" id="{B52818F6-DA63-4C68-BE51-21581C42EB67}"/>
              </a:ext>
            </a:extLst>
          </p:cNvPr>
          <p:cNvGrpSpPr/>
          <p:nvPr/>
        </p:nvGrpSpPr>
        <p:grpSpPr>
          <a:xfrm>
            <a:off x="8539218" y="3312001"/>
            <a:ext cx="2908316" cy="3099340"/>
            <a:chOff x="8390139" y="3203166"/>
            <a:chExt cx="2908316" cy="3252672"/>
          </a:xfrm>
        </p:grpSpPr>
        <p:grpSp>
          <p:nvGrpSpPr>
            <p:cNvPr id="41" name="组合 40">
              <a:extLst>
                <a:ext uri="{FF2B5EF4-FFF2-40B4-BE49-F238E27FC236}">
                  <a16:creationId xmlns:a16="http://schemas.microsoft.com/office/drawing/2014/main" id="{1B144A19-8B35-4BF4-070D-F03227091FBD}"/>
                </a:ext>
              </a:extLst>
            </p:cNvPr>
            <p:cNvGrpSpPr/>
            <p:nvPr/>
          </p:nvGrpSpPr>
          <p:grpSpPr>
            <a:xfrm>
              <a:off x="10025050" y="4287189"/>
              <a:ext cx="1011558" cy="420498"/>
              <a:chOff x="8890356" y="3964412"/>
              <a:chExt cx="1011558" cy="420498"/>
            </a:xfrm>
          </p:grpSpPr>
          <p:sp>
            <p:nvSpPr>
              <p:cNvPr id="32" name="流程图: 可选过程 31">
                <a:extLst>
                  <a:ext uri="{FF2B5EF4-FFF2-40B4-BE49-F238E27FC236}">
                    <a16:creationId xmlns:a16="http://schemas.microsoft.com/office/drawing/2014/main" id="{D6D240CA-69A0-F456-EEF4-D10297DE76B8}"/>
                  </a:ext>
                </a:extLst>
              </p:cNvPr>
              <p:cNvSpPr/>
              <p:nvPr/>
            </p:nvSpPr>
            <p:spPr>
              <a:xfrm>
                <a:off x="8890356" y="3964412"/>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4314548A-4132-BBA6-CA7A-86BF2FE757DF}"/>
                  </a:ext>
                </a:extLst>
              </p:cNvPr>
              <p:cNvSpPr txBox="1"/>
              <p:nvPr/>
            </p:nvSpPr>
            <p:spPr>
              <a:xfrm>
                <a:off x="8890356" y="4005384"/>
                <a:ext cx="1011558" cy="338554"/>
              </a:xfrm>
              <a:prstGeom prst="rect">
                <a:avLst/>
              </a:prstGeom>
              <a:noFill/>
            </p:spPr>
            <p:txBody>
              <a:bodyPr wrap="square" rtlCol="0">
                <a:spAutoFit/>
              </a:bodyPr>
              <a:lstStyle/>
              <a:p>
                <a:r>
                  <a:rPr lang="zh-CN" altLang="en-US" sz="1600" dirty="0"/>
                  <a:t>软件调试</a:t>
                </a:r>
              </a:p>
            </p:txBody>
          </p:sp>
        </p:grpSp>
        <p:grpSp>
          <p:nvGrpSpPr>
            <p:cNvPr id="40" name="组合 39">
              <a:extLst>
                <a:ext uri="{FF2B5EF4-FFF2-40B4-BE49-F238E27FC236}">
                  <a16:creationId xmlns:a16="http://schemas.microsoft.com/office/drawing/2014/main" id="{22A1DC9F-328A-F6AD-415D-8A91B36D8F07}"/>
                </a:ext>
              </a:extLst>
            </p:cNvPr>
            <p:cNvGrpSpPr/>
            <p:nvPr/>
          </p:nvGrpSpPr>
          <p:grpSpPr>
            <a:xfrm>
              <a:off x="9410832" y="4917605"/>
              <a:ext cx="1119997" cy="420498"/>
              <a:chOff x="8917618" y="4713349"/>
              <a:chExt cx="1119997" cy="420498"/>
            </a:xfrm>
          </p:grpSpPr>
          <p:sp>
            <p:nvSpPr>
              <p:cNvPr id="34" name="流程图: 可选过程 33">
                <a:extLst>
                  <a:ext uri="{FF2B5EF4-FFF2-40B4-BE49-F238E27FC236}">
                    <a16:creationId xmlns:a16="http://schemas.microsoft.com/office/drawing/2014/main" id="{DCF7CBDC-8B4A-433C-CCAF-2487F8E59D80}"/>
                  </a:ext>
                </a:extLst>
              </p:cNvPr>
              <p:cNvSpPr/>
              <p:nvPr/>
            </p:nvSpPr>
            <p:spPr>
              <a:xfrm>
                <a:off x="8917618" y="4713349"/>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01E9953-9CDA-822A-9B73-905560C4A00F}"/>
                  </a:ext>
                </a:extLst>
              </p:cNvPr>
              <p:cNvSpPr txBox="1"/>
              <p:nvPr/>
            </p:nvSpPr>
            <p:spPr>
              <a:xfrm>
                <a:off x="8998795" y="4748659"/>
                <a:ext cx="1038820" cy="338554"/>
              </a:xfrm>
              <a:prstGeom prst="rect">
                <a:avLst/>
              </a:prstGeom>
              <a:noFill/>
            </p:spPr>
            <p:txBody>
              <a:bodyPr wrap="square" rtlCol="0">
                <a:spAutoFit/>
              </a:bodyPr>
              <a:lstStyle/>
              <a:p>
                <a:r>
                  <a:rPr lang="en-US" altLang="zh-CN" sz="1600" dirty="0"/>
                  <a:t>3D</a:t>
                </a:r>
                <a:r>
                  <a:rPr lang="zh-CN" altLang="en-US" sz="1600" dirty="0"/>
                  <a:t>制造</a:t>
                </a:r>
              </a:p>
            </p:txBody>
          </p:sp>
        </p:grpSp>
        <p:grpSp>
          <p:nvGrpSpPr>
            <p:cNvPr id="42" name="组合 41">
              <a:extLst>
                <a:ext uri="{FF2B5EF4-FFF2-40B4-BE49-F238E27FC236}">
                  <a16:creationId xmlns:a16="http://schemas.microsoft.com/office/drawing/2014/main" id="{22107F65-F3AC-8239-E179-8F60ACBEDD81}"/>
                </a:ext>
              </a:extLst>
            </p:cNvPr>
            <p:cNvGrpSpPr/>
            <p:nvPr/>
          </p:nvGrpSpPr>
          <p:grpSpPr>
            <a:xfrm>
              <a:off x="8736300" y="4301123"/>
              <a:ext cx="1038820" cy="420498"/>
              <a:chOff x="8071338" y="3242927"/>
              <a:chExt cx="1038820" cy="420498"/>
            </a:xfrm>
          </p:grpSpPr>
          <p:sp>
            <p:nvSpPr>
              <p:cNvPr id="38" name="流程图: 可选过程 37">
                <a:extLst>
                  <a:ext uri="{FF2B5EF4-FFF2-40B4-BE49-F238E27FC236}">
                    <a16:creationId xmlns:a16="http://schemas.microsoft.com/office/drawing/2014/main" id="{3C0E36F1-FC3B-3B41-B614-6D9F7CF688B5}"/>
                  </a:ext>
                </a:extLst>
              </p:cNvPr>
              <p:cNvSpPr/>
              <p:nvPr/>
            </p:nvSpPr>
            <p:spPr>
              <a:xfrm>
                <a:off x="8071338" y="3242927"/>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E335F52-1124-B078-84D5-59F57ED93D6C}"/>
                  </a:ext>
                </a:extLst>
              </p:cNvPr>
              <p:cNvSpPr txBox="1"/>
              <p:nvPr/>
            </p:nvSpPr>
            <p:spPr>
              <a:xfrm>
                <a:off x="8071338" y="3283899"/>
                <a:ext cx="1038820" cy="338554"/>
              </a:xfrm>
              <a:prstGeom prst="rect">
                <a:avLst/>
              </a:prstGeom>
              <a:noFill/>
            </p:spPr>
            <p:txBody>
              <a:bodyPr wrap="square" rtlCol="0">
                <a:spAutoFit/>
              </a:bodyPr>
              <a:lstStyle/>
              <a:p>
                <a:r>
                  <a:rPr lang="zh-CN" altLang="en-US" sz="1600" dirty="0"/>
                  <a:t>数字扫描</a:t>
                </a:r>
              </a:p>
            </p:txBody>
          </p:sp>
        </p:grpSp>
        <p:pic>
          <p:nvPicPr>
            <p:cNvPr id="59" name="图片 58">
              <a:extLst>
                <a:ext uri="{FF2B5EF4-FFF2-40B4-BE49-F238E27FC236}">
                  <a16:creationId xmlns:a16="http://schemas.microsoft.com/office/drawing/2014/main" id="{EDCAE38C-69E4-C87C-690A-4D25A18ED252}"/>
                </a:ext>
              </a:extLst>
            </p:cNvPr>
            <p:cNvPicPr>
              <a:picLocks noChangeAspect="1"/>
            </p:cNvPicPr>
            <p:nvPr/>
          </p:nvPicPr>
          <p:blipFill>
            <a:blip r:embed="rId3"/>
            <a:stretch>
              <a:fillRect/>
            </a:stretch>
          </p:blipFill>
          <p:spPr>
            <a:xfrm>
              <a:off x="8390139" y="3331250"/>
              <a:ext cx="1357719" cy="923239"/>
            </a:xfrm>
            <a:prstGeom prst="rect">
              <a:avLst/>
            </a:prstGeom>
          </p:spPr>
        </p:pic>
        <p:pic>
          <p:nvPicPr>
            <p:cNvPr id="60" name="图片 59">
              <a:extLst>
                <a:ext uri="{FF2B5EF4-FFF2-40B4-BE49-F238E27FC236}">
                  <a16:creationId xmlns:a16="http://schemas.microsoft.com/office/drawing/2014/main" id="{CA797870-1992-CE25-9729-AFE313ED6E1B}"/>
                </a:ext>
              </a:extLst>
            </p:cNvPr>
            <p:cNvPicPr>
              <a:picLocks noChangeAspect="1"/>
            </p:cNvPicPr>
            <p:nvPr/>
          </p:nvPicPr>
          <p:blipFill>
            <a:blip r:embed="rId4"/>
            <a:stretch>
              <a:fillRect/>
            </a:stretch>
          </p:blipFill>
          <p:spPr>
            <a:xfrm>
              <a:off x="10027328" y="3203166"/>
              <a:ext cx="1271127" cy="1037389"/>
            </a:xfrm>
            <a:prstGeom prst="rect">
              <a:avLst/>
            </a:prstGeom>
            <a:noFill/>
            <a:ln>
              <a:noFill/>
            </a:ln>
          </p:spPr>
        </p:pic>
        <p:pic>
          <p:nvPicPr>
            <p:cNvPr id="61" name="图片 60">
              <a:extLst>
                <a:ext uri="{FF2B5EF4-FFF2-40B4-BE49-F238E27FC236}">
                  <a16:creationId xmlns:a16="http://schemas.microsoft.com/office/drawing/2014/main" id="{DB26D00A-DE9C-E7AE-E764-A758257B09D3}"/>
                </a:ext>
              </a:extLst>
            </p:cNvPr>
            <p:cNvPicPr>
              <a:picLocks noChangeAspect="1"/>
            </p:cNvPicPr>
            <p:nvPr/>
          </p:nvPicPr>
          <p:blipFill>
            <a:blip r:embed="rId5" cstate="print"/>
            <a:srcRect/>
            <a:stretch>
              <a:fillRect/>
            </a:stretch>
          </p:blipFill>
          <p:spPr bwMode="auto">
            <a:xfrm>
              <a:off x="9137536" y="5491626"/>
              <a:ext cx="1558150" cy="964212"/>
            </a:xfrm>
            <a:prstGeom prst="rect">
              <a:avLst/>
            </a:prstGeom>
            <a:noFill/>
            <a:ln w="9525">
              <a:noFill/>
              <a:miter lim="800000"/>
              <a:headEnd/>
              <a:tailEnd/>
            </a:ln>
          </p:spPr>
        </p:pic>
      </p:grpSp>
      <p:grpSp>
        <p:nvGrpSpPr>
          <p:cNvPr id="74" name="组合 73">
            <a:extLst>
              <a:ext uri="{FF2B5EF4-FFF2-40B4-BE49-F238E27FC236}">
                <a16:creationId xmlns:a16="http://schemas.microsoft.com/office/drawing/2014/main" id="{49C30CA0-2683-C1AE-A4B8-843560CC8327}"/>
              </a:ext>
            </a:extLst>
          </p:cNvPr>
          <p:cNvGrpSpPr/>
          <p:nvPr/>
        </p:nvGrpSpPr>
        <p:grpSpPr>
          <a:xfrm>
            <a:off x="1615129" y="2938793"/>
            <a:ext cx="3616009" cy="3488602"/>
            <a:chOff x="1529862" y="3072026"/>
            <a:chExt cx="3616009" cy="3488602"/>
          </a:xfrm>
        </p:grpSpPr>
        <p:grpSp>
          <p:nvGrpSpPr>
            <p:cNvPr id="27" name="组合 26">
              <a:extLst>
                <a:ext uri="{FF2B5EF4-FFF2-40B4-BE49-F238E27FC236}">
                  <a16:creationId xmlns:a16="http://schemas.microsoft.com/office/drawing/2014/main" id="{5FA00C57-573C-32DA-E27B-F88F94E34F29}"/>
                </a:ext>
              </a:extLst>
            </p:cNvPr>
            <p:cNvGrpSpPr/>
            <p:nvPr/>
          </p:nvGrpSpPr>
          <p:grpSpPr>
            <a:xfrm>
              <a:off x="3561216" y="4362581"/>
              <a:ext cx="1038820" cy="420498"/>
              <a:chOff x="3811063" y="3858208"/>
              <a:chExt cx="1038820" cy="420498"/>
            </a:xfrm>
          </p:grpSpPr>
          <p:sp>
            <p:nvSpPr>
              <p:cNvPr id="18" name="流程图: 可选过程 17">
                <a:extLst>
                  <a:ext uri="{FF2B5EF4-FFF2-40B4-BE49-F238E27FC236}">
                    <a16:creationId xmlns:a16="http://schemas.microsoft.com/office/drawing/2014/main" id="{48421FAA-5AA8-93F6-A3D8-424BA20A3B4E}"/>
                  </a:ext>
                </a:extLst>
              </p:cNvPr>
              <p:cNvSpPr/>
              <p:nvPr/>
            </p:nvSpPr>
            <p:spPr>
              <a:xfrm>
                <a:off x="3811063" y="3858208"/>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7162BDF-D6AD-EE4E-E495-0A32E6FE1D70}"/>
                  </a:ext>
                </a:extLst>
              </p:cNvPr>
              <p:cNvSpPr txBox="1"/>
              <p:nvPr/>
            </p:nvSpPr>
            <p:spPr>
              <a:xfrm>
                <a:off x="3811063" y="3888130"/>
                <a:ext cx="1038820" cy="338554"/>
              </a:xfrm>
              <a:prstGeom prst="rect">
                <a:avLst/>
              </a:prstGeom>
              <a:noFill/>
            </p:spPr>
            <p:txBody>
              <a:bodyPr wrap="square" rtlCol="0">
                <a:spAutoFit/>
              </a:bodyPr>
              <a:lstStyle/>
              <a:p>
                <a:r>
                  <a:rPr lang="zh-CN" altLang="en-US" sz="1600" dirty="0"/>
                  <a:t>数字设计</a:t>
                </a:r>
              </a:p>
            </p:txBody>
          </p:sp>
        </p:grpSp>
        <p:grpSp>
          <p:nvGrpSpPr>
            <p:cNvPr id="58" name="组合 57">
              <a:extLst>
                <a:ext uri="{FF2B5EF4-FFF2-40B4-BE49-F238E27FC236}">
                  <a16:creationId xmlns:a16="http://schemas.microsoft.com/office/drawing/2014/main" id="{EB63BA0E-A7FB-1EC7-77E4-0E7B22980954}"/>
                </a:ext>
              </a:extLst>
            </p:cNvPr>
            <p:cNvGrpSpPr/>
            <p:nvPr/>
          </p:nvGrpSpPr>
          <p:grpSpPr>
            <a:xfrm>
              <a:off x="2166950" y="4362581"/>
              <a:ext cx="1038820" cy="420498"/>
              <a:chOff x="3734567" y="3795135"/>
              <a:chExt cx="1038820" cy="420498"/>
            </a:xfrm>
          </p:grpSpPr>
          <p:sp>
            <p:nvSpPr>
              <p:cNvPr id="20" name="流程图: 可选过程 19">
                <a:extLst>
                  <a:ext uri="{FF2B5EF4-FFF2-40B4-BE49-F238E27FC236}">
                    <a16:creationId xmlns:a16="http://schemas.microsoft.com/office/drawing/2014/main" id="{85CC7968-F65F-77E2-C3CB-9DCF4D7BF603}"/>
                  </a:ext>
                </a:extLst>
              </p:cNvPr>
              <p:cNvSpPr/>
              <p:nvPr/>
            </p:nvSpPr>
            <p:spPr>
              <a:xfrm>
                <a:off x="3734567" y="3795135"/>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EFA02A3-5CF5-3DB0-A4C4-E4416F256E62}"/>
                  </a:ext>
                </a:extLst>
              </p:cNvPr>
              <p:cNvSpPr txBox="1"/>
              <p:nvPr/>
            </p:nvSpPr>
            <p:spPr>
              <a:xfrm>
                <a:off x="3734567" y="3836107"/>
                <a:ext cx="1038820" cy="338554"/>
              </a:xfrm>
              <a:prstGeom prst="rect">
                <a:avLst/>
              </a:prstGeom>
              <a:noFill/>
            </p:spPr>
            <p:txBody>
              <a:bodyPr wrap="square" rtlCol="0">
                <a:spAutoFit/>
              </a:bodyPr>
              <a:lstStyle/>
              <a:p>
                <a:r>
                  <a:rPr lang="zh-CN" altLang="en-US" sz="1600" dirty="0"/>
                  <a:t>逆向建模</a:t>
                </a:r>
              </a:p>
            </p:txBody>
          </p:sp>
        </p:grpSp>
        <p:grpSp>
          <p:nvGrpSpPr>
            <p:cNvPr id="28" name="组合 27">
              <a:extLst>
                <a:ext uri="{FF2B5EF4-FFF2-40B4-BE49-F238E27FC236}">
                  <a16:creationId xmlns:a16="http://schemas.microsoft.com/office/drawing/2014/main" id="{38EDA4E1-06D9-5853-0D99-991793B68EA2}"/>
                </a:ext>
              </a:extLst>
            </p:cNvPr>
            <p:cNvGrpSpPr/>
            <p:nvPr/>
          </p:nvGrpSpPr>
          <p:grpSpPr>
            <a:xfrm>
              <a:off x="2166950" y="4987232"/>
              <a:ext cx="1038820" cy="420498"/>
              <a:chOff x="2153133" y="4346827"/>
              <a:chExt cx="1038820" cy="420498"/>
            </a:xfrm>
          </p:grpSpPr>
          <p:sp>
            <p:nvSpPr>
              <p:cNvPr id="22" name="流程图: 可选过程 21">
                <a:extLst>
                  <a:ext uri="{FF2B5EF4-FFF2-40B4-BE49-F238E27FC236}">
                    <a16:creationId xmlns:a16="http://schemas.microsoft.com/office/drawing/2014/main" id="{CF6CA3EE-C281-FC6C-F126-5B77DE3AC455}"/>
                  </a:ext>
                </a:extLst>
              </p:cNvPr>
              <p:cNvSpPr/>
              <p:nvPr/>
            </p:nvSpPr>
            <p:spPr>
              <a:xfrm>
                <a:off x="2153133" y="4346827"/>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D71E472-8B76-E200-662D-3111F13EAEEE}"/>
                  </a:ext>
                </a:extLst>
              </p:cNvPr>
              <p:cNvSpPr txBox="1"/>
              <p:nvPr/>
            </p:nvSpPr>
            <p:spPr>
              <a:xfrm>
                <a:off x="2153133" y="4387799"/>
                <a:ext cx="1038820" cy="338554"/>
              </a:xfrm>
              <a:prstGeom prst="rect">
                <a:avLst/>
              </a:prstGeom>
              <a:noFill/>
            </p:spPr>
            <p:txBody>
              <a:bodyPr wrap="square" rtlCol="0">
                <a:spAutoFit/>
              </a:bodyPr>
              <a:lstStyle/>
              <a:p>
                <a:r>
                  <a:rPr lang="zh-CN" altLang="en-US" sz="1600" dirty="0"/>
                  <a:t>打印技术</a:t>
                </a:r>
              </a:p>
            </p:txBody>
          </p:sp>
        </p:grpSp>
        <p:grpSp>
          <p:nvGrpSpPr>
            <p:cNvPr id="29" name="组合 28">
              <a:extLst>
                <a:ext uri="{FF2B5EF4-FFF2-40B4-BE49-F238E27FC236}">
                  <a16:creationId xmlns:a16="http://schemas.microsoft.com/office/drawing/2014/main" id="{FB9EDECE-53B5-B381-4887-D056C7D5C576}"/>
                </a:ext>
              </a:extLst>
            </p:cNvPr>
            <p:cNvGrpSpPr/>
            <p:nvPr/>
          </p:nvGrpSpPr>
          <p:grpSpPr>
            <a:xfrm>
              <a:off x="3561216" y="4974037"/>
              <a:ext cx="1038820" cy="420498"/>
              <a:chOff x="2772243" y="5402383"/>
              <a:chExt cx="1038820" cy="420498"/>
            </a:xfrm>
          </p:grpSpPr>
          <p:sp>
            <p:nvSpPr>
              <p:cNvPr id="24" name="流程图: 可选过程 23">
                <a:extLst>
                  <a:ext uri="{FF2B5EF4-FFF2-40B4-BE49-F238E27FC236}">
                    <a16:creationId xmlns:a16="http://schemas.microsoft.com/office/drawing/2014/main" id="{E0E0DBCB-7AB8-1EC4-9267-EE667B904FC7}"/>
                  </a:ext>
                </a:extLst>
              </p:cNvPr>
              <p:cNvSpPr/>
              <p:nvPr/>
            </p:nvSpPr>
            <p:spPr>
              <a:xfrm>
                <a:off x="2772243" y="5402383"/>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3E72331-4786-EBA0-CC5F-9825C2159D9C}"/>
                  </a:ext>
                </a:extLst>
              </p:cNvPr>
              <p:cNvSpPr txBox="1"/>
              <p:nvPr/>
            </p:nvSpPr>
            <p:spPr>
              <a:xfrm>
                <a:off x="2772243" y="5443355"/>
                <a:ext cx="1038820" cy="338554"/>
              </a:xfrm>
              <a:prstGeom prst="rect">
                <a:avLst/>
              </a:prstGeom>
              <a:noFill/>
            </p:spPr>
            <p:txBody>
              <a:bodyPr wrap="square" rtlCol="0">
                <a:spAutoFit/>
              </a:bodyPr>
              <a:lstStyle/>
              <a:p>
                <a:r>
                  <a:rPr lang="zh-CN" altLang="en-US" sz="1600" dirty="0"/>
                  <a:t>数控加工</a:t>
                </a:r>
              </a:p>
            </p:txBody>
          </p:sp>
        </p:grpSp>
        <p:pic>
          <p:nvPicPr>
            <p:cNvPr id="62" name="图片 61">
              <a:extLst>
                <a:ext uri="{FF2B5EF4-FFF2-40B4-BE49-F238E27FC236}">
                  <a16:creationId xmlns:a16="http://schemas.microsoft.com/office/drawing/2014/main" id="{4FEAA2F9-023B-8737-C335-CFC86A6AC9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1216" y="5538801"/>
              <a:ext cx="1430310" cy="1021827"/>
            </a:xfrm>
            <a:prstGeom prst="rect">
              <a:avLst/>
            </a:prstGeom>
          </p:spPr>
        </p:pic>
        <p:pic>
          <p:nvPicPr>
            <p:cNvPr id="65" name="图片 64">
              <a:extLst>
                <a:ext uri="{FF2B5EF4-FFF2-40B4-BE49-F238E27FC236}">
                  <a16:creationId xmlns:a16="http://schemas.microsoft.com/office/drawing/2014/main" id="{8D64D5D9-4E9F-67FB-6E5B-3724BB19889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9862" y="3207664"/>
              <a:ext cx="1648646" cy="982529"/>
            </a:xfrm>
            <a:prstGeom prst="rect">
              <a:avLst/>
            </a:prstGeom>
            <a:noFill/>
          </p:spPr>
        </p:pic>
        <p:pic>
          <p:nvPicPr>
            <p:cNvPr id="66" name="图片 65">
              <a:extLst>
                <a:ext uri="{FF2B5EF4-FFF2-40B4-BE49-F238E27FC236}">
                  <a16:creationId xmlns:a16="http://schemas.microsoft.com/office/drawing/2014/main" id="{F916050C-077A-6125-BC55-7726CE6D9D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988" y="3072026"/>
              <a:ext cx="1614883" cy="1092397"/>
            </a:xfrm>
            <a:prstGeom prst="rect">
              <a:avLst/>
            </a:prstGeom>
            <a:noFill/>
          </p:spPr>
        </p:pic>
        <p:pic>
          <p:nvPicPr>
            <p:cNvPr id="67" name="图片 66" descr="全球首款能开3D打印汽车Urbee">
              <a:extLst>
                <a:ext uri="{FF2B5EF4-FFF2-40B4-BE49-F238E27FC236}">
                  <a16:creationId xmlns:a16="http://schemas.microsoft.com/office/drawing/2014/main" id="{B5039E84-1EFE-6A68-03E3-8DB6F03B2ECB}"/>
                </a:ext>
              </a:extLst>
            </p:cNvPr>
            <p:cNvPicPr>
              <a:picLocks noChangeAspect="1"/>
            </p:cNvPicPr>
            <p:nvPr/>
          </p:nvPicPr>
          <p:blipFill>
            <a:blip r:embed="rId9" cstate="print"/>
            <a:srcRect/>
            <a:stretch>
              <a:fillRect/>
            </a:stretch>
          </p:blipFill>
          <p:spPr bwMode="auto">
            <a:xfrm>
              <a:off x="1637902" y="5522747"/>
              <a:ext cx="1540606" cy="1021827"/>
            </a:xfrm>
            <a:prstGeom prst="rect">
              <a:avLst/>
            </a:prstGeom>
            <a:noFill/>
            <a:ln w="9525">
              <a:noFill/>
              <a:miter lim="800000"/>
              <a:headEnd/>
              <a:tailEnd/>
            </a:ln>
          </p:spPr>
        </p:pic>
      </p:grpSp>
      <p:grpSp>
        <p:nvGrpSpPr>
          <p:cNvPr id="73" name="组合 72">
            <a:extLst>
              <a:ext uri="{FF2B5EF4-FFF2-40B4-BE49-F238E27FC236}">
                <a16:creationId xmlns:a16="http://schemas.microsoft.com/office/drawing/2014/main" id="{1E89FC3C-715A-4FFA-46F2-8758553C2614}"/>
              </a:ext>
            </a:extLst>
          </p:cNvPr>
          <p:cNvGrpSpPr/>
          <p:nvPr/>
        </p:nvGrpSpPr>
        <p:grpSpPr>
          <a:xfrm>
            <a:off x="4954047" y="472947"/>
            <a:ext cx="4535106" cy="1569985"/>
            <a:chOff x="4063857" y="561402"/>
            <a:chExt cx="4535106" cy="1569985"/>
          </a:xfrm>
        </p:grpSpPr>
        <p:grpSp>
          <p:nvGrpSpPr>
            <p:cNvPr id="52" name="组合 51">
              <a:extLst>
                <a:ext uri="{FF2B5EF4-FFF2-40B4-BE49-F238E27FC236}">
                  <a16:creationId xmlns:a16="http://schemas.microsoft.com/office/drawing/2014/main" id="{019D5375-EDDD-C027-76DF-5412DA929E78}"/>
                </a:ext>
              </a:extLst>
            </p:cNvPr>
            <p:cNvGrpSpPr/>
            <p:nvPr/>
          </p:nvGrpSpPr>
          <p:grpSpPr>
            <a:xfrm>
              <a:off x="4521664" y="1710889"/>
              <a:ext cx="1038820" cy="420498"/>
              <a:chOff x="4246750" y="2031215"/>
              <a:chExt cx="1038820" cy="420498"/>
            </a:xfrm>
          </p:grpSpPr>
          <p:sp>
            <p:nvSpPr>
              <p:cNvPr id="46" name="流程图: 可选过程 45">
                <a:extLst>
                  <a:ext uri="{FF2B5EF4-FFF2-40B4-BE49-F238E27FC236}">
                    <a16:creationId xmlns:a16="http://schemas.microsoft.com/office/drawing/2014/main" id="{B121BD56-6E69-9D59-14DD-8134EE7F32DA}"/>
                  </a:ext>
                </a:extLst>
              </p:cNvPr>
              <p:cNvSpPr/>
              <p:nvPr/>
            </p:nvSpPr>
            <p:spPr>
              <a:xfrm>
                <a:off x="4253977" y="2031215"/>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35BB4D07-A5A5-137D-DDE4-67DB8F132598}"/>
                  </a:ext>
                </a:extLst>
              </p:cNvPr>
              <p:cNvSpPr txBox="1"/>
              <p:nvPr/>
            </p:nvSpPr>
            <p:spPr>
              <a:xfrm>
                <a:off x="4246750" y="2090423"/>
                <a:ext cx="1038820" cy="338554"/>
              </a:xfrm>
              <a:prstGeom prst="rect">
                <a:avLst/>
              </a:prstGeom>
              <a:noFill/>
            </p:spPr>
            <p:txBody>
              <a:bodyPr wrap="square" rtlCol="0">
                <a:spAutoFit/>
              </a:bodyPr>
              <a:lstStyle/>
              <a:p>
                <a:r>
                  <a:rPr lang="zh-CN" altLang="en-US" sz="1600" dirty="0"/>
                  <a:t>建模创新</a:t>
                </a:r>
              </a:p>
            </p:txBody>
          </p:sp>
        </p:grpSp>
        <p:grpSp>
          <p:nvGrpSpPr>
            <p:cNvPr id="53" name="组合 52">
              <a:extLst>
                <a:ext uri="{FF2B5EF4-FFF2-40B4-BE49-F238E27FC236}">
                  <a16:creationId xmlns:a16="http://schemas.microsoft.com/office/drawing/2014/main" id="{71C9D403-CCCB-B2ED-0585-57260B54925C}"/>
                </a:ext>
              </a:extLst>
            </p:cNvPr>
            <p:cNvGrpSpPr/>
            <p:nvPr/>
          </p:nvGrpSpPr>
          <p:grpSpPr>
            <a:xfrm>
              <a:off x="5839272" y="1710889"/>
              <a:ext cx="1038820" cy="420498"/>
              <a:chOff x="5839272" y="1710889"/>
              <a:chExt cx="1038820" cy="420498"/>
            </a:xfrm>
          </p:grpSpPr>
          <p:sp>
            <p:nvSpPr>
              <p:cNvPr id="48" name="流程图: 可选过程 47">
                <a:extLst>
                  <a:ext uri="{FF2B5EF4-FFF2-40B4-BE49-F238E27FC236}">
                    <a16:creationId xmlns:a16="http://schemas.microsoft.com/office/drawing/2014/main" id="{81336B77-53CD-5B42-E36C-C3E8B424DE76}"/>
                  </a:ext>
                </a:extLst>
              </p:cNvPr>
              <p:cNvSpPr/>
              <p:nvPr/>
            </p:nvSpPr>
            <p:spPr>
              <a:xfrm>
                <a:off x="5839272" y="1710889"/>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D581FC2-EFAA-63A7-1F73-A0DDAB490E54}"/>
                  </a:ext>
                </a:extLst>
              </p:cNvPr>
              <p:cNvSpPr txBox="1"/>
              <p:nvPr/>
            </p:nvSpPr>
            <p:spPr>
              <a:xfrm>
                <a:off x="5839272" y="1751861"/>
                <a:ext cx="1038820" cy="338554"/>
              </a:xfrm>
              <a:prstGeom prst="rect">
                <a:avLst/>
              </a:prstGeom>
              <a:noFill/>
            </p:spPr>
            <p:txBody>
              <a:bodyPr wrap="square" rtlCol="0">
                <a:spAutoFit/>
              </a:bodyPr>
              <a:lstStyle/>
              <a:p>
                <a:r>
                  <a:rPr lang="zh-CN" altLang="en-US" sz="1600" dirty="0"/>
                  <a:t>设计创新</a:t>
                </a:r>
              </a:p>
            </p:txBody>
          </p:sp>
        </p:grpSp>
        <p:grpSp>
          <p:nvGrpSpPr>
            <p:cNvPr id="54" name="组合 53">
              <a:extLst>
                <a:ext uri="{FF2B5EF4-FFF2-40B4-BE49-F238E27FC236}">
                  <a16:creationId xmlns:a16="http://schemas.microsoft.com/office/drawing/2014/main" id="{A9A4DDB0-E535-1109-7D45-53646EB20D8E}"/>
                </a:ext>
              </a:extLst>
            </p:cNvPr>
            <p:cNvGrpSpPr/>
            <p:nvPr/>
          </p:nvGrpSpPr>
          <p:grpSpPr>
            <a:xfrm>
              <a:off x="7129618" y="1705404"/>
              <a:ext cx="1038820" cy="420498"/>
              <a:chOff x="7361300" y="2049451"/>
              <a:chExt cx="1038820" cy="420498"/>
            </a:xfrm>
          </p:grpSpPr>
          <p:sp>
            <p:nvSpPr>
              <p:cNvPr id="50" name="流程图: 可选过程 49">
                <a:extLst>
                  <a:ext uri="{FF2B5EF4-FFF2-40B4-BE49-F238E27FC236}">
                    <a16:creationId xmlns:a16="http://schemas.microsoft.com/office/drawing/2014/main" id="{167DD67E-8ED2-3008-B483-C55459947A1D}"/>
                  </a:ext>
                </a:extLst>
              </p:cNvPr>
              <p:cNvSpPr/>
              <p:nvPr/>
            </p:nvSpPr>
            <p:spPr>
              <a:xfrm>
                <a:off x="7361300" y="2049451"/>
                <a:ext cx="1011558" cy="4204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CD6B1CA-9667-DAC3-B881-A0DF0B1D9366}"/>
                  </a:ext>
                </a:extLst>
              </p:cNvPr>
              <p:cNvSpPr txBox="1"/>
              <p:nvPr/>
            </p:nvSpPr>
            <p:spPr>
              <a:xfrm>
                <a:off x="7361300" y="2090423"/>
                <a:ext cx="1038820" cy="338554"/>
              </a:xfrm>
              <a:prstGeom prst="rect">
                <a:avLst/>
              </a:prstGeom>
              <a:noFill/>
            </p:spPr>
            <p:txBody>
              <a:bodyPr wrap="square" rtlCol="0">
                <a:spAutoFit/>
              </a:bodyPr>
              <a:lstStyle/>
              <a:p>
                <a:r>
                  <a:rPr lang="zh-CN" altLang="en-US" sz="1600" dirty="0"/>
                  <a:t>加工创新</a:t>
                </a:r>
              </a:p>
            </p:txBody>
          </p:sp>
        </p:grpSp>
        <p:pic>
          <p:nvPicPr>
            <p:cNvPr id="69" name="图片 68">
              <a:extLst>
                <a:ext uri="{FF2B5EF4-FFF2-40B4-BE49-F238E27FC236}">
                  <a16:creationId xmlns:a16="http://schemas.microsoft.com/office/drawing/2014/main" id="{27ED04DE-55DB-100F-CEF7-0A478F133983}"/>
                </a:ext>
              </a:extLst>
            </p:cNvPr>
            <p:cNvPicPr>
              <a:picLocks/>
            </p:cNvPicPr>
            <p:nvPr/>
          </p:nvPicPr>
          <p:blipFill>
            <a:blip r:embed="rId10"/>
            <a:stretch>
              <a:fillRect/>
            </a:stretch>
          </p:blipFill>
          <p:spPr>
            <a:xfrm>
              <a:off x="5502219" y="561402"/>
              <a:ext cx="1531948" cy="912765"/>
            </a:xfrm>
            <a:prstGeom prst="rect">
              <a:avLst/>
            </a:prstGeom>
            <a:ln>
              <a:noFill/>
            </a:ln>
          </p:spPr>
        </p:pic>
        <p:pic>
          <p:nvPicPr>
            <p:cNvPr id="70" name="图片 69">
              <a:extLst>
                <a:ext uri="{FF2B5EF4-FFF2-40B4-BE49-F238E27FC236}">
                  <a16:creationId xmlns:a16="http://schemas.microsoft.com/office/drawing/2014/main" id="{E56D01DF-4F6D-B0D6-73FE-73D63676E50D}"/>
                </a:ext>
              </a:extLst>
            </p:cNvPr>
            <p:cNvPicPr>
              <a:picLocks noChangeAspect="1"/>
            </p:cNvPicPr>
            <p:nvPr/>
          </p:nvPicPr>
          <p:blipFill>
            <a:blip r:embed="rId11" cstate="print"/>
            <a:srcRect/>
            <a:stretch>
              <a:fillRect/>
            </a:stretch>
          </p:blipFill>
          <p:spPr bwMode="auto">
            <a:xfrm>
              <a:off x="4063857" y="675560"/>
              <a:ext cx="1438362" cy="799130"/>
            </a:xfrm>
            <a:prstGeom prst="rect">
              <a:avLst/>
            </a:prstGeom>
            <a:noFill/>
            <a:ln w="9525">
              <a:noFill/>
              <a:miter lim="800000"/>
              <a:headEnd/>
              <a:tailEnd/>
            </a:ln>
          </p:spPr>
        </p:pic>
        <p:pic>
          <p:nvPicPr>
            <p:cNvPr id="72" name="图片 71">
              <a:extLst>
                <a:ext uri="{FF2B5EF4-FFF2-40B4-BE49-F238E27FC236}">
                  <a16:creationId xmlns:a16="http://schemas.microsoft.com/office/drawing/2014/main" id="{C871ED03-4ECF-DE5A-DFC7-CE346C3BE62C}"/>
                </a:ext>
              </a:extLst>
            </p:cNvPr>
            <p:cNvPicPr>
              <a:picLocks noChangeAspect="1"/>
            </p:cNvPicPr>
            <p:nvPr/>
          </p:nvPicPr>
          <p:blipFill>
            <a:blip r:embed="rId12"/>
            <a:stretch>
              <a:fillRect/>
            </a:stretch>
          </p:blipFill>
          <p:spPr>
            <a:xfrm>
              <a:off x="7103655" y="671807"/>
              <a:ext cx="1495308" cy="767189"/>
            </a:xfrm>
            <a:prstGeom prst="rect">
              <a:avLst/>
            </a:prstGeom>
          </p:spPr>
        </p:pic>
      </p:grpSp>
      <p:sp>
        <p:nvSpPr>
          <p:cNvPr id="78" name="文本框 77">
            <a:extLst>
              <a:ext uri="{FF2B5EF4-FFF2-40B4-BE49-F238E27FC236}">
                <a16:creationId xmlns:a16="http://schemas.microsoft.com/office/drawing/2014/main" id="{393171D0-835D-B6A4-0123-E10E3789EE54}"/>
              </a:ext>
            </a:extLst>
          </p:cNvPr>
          <p:cNvSpPr txBox="1"/>
          <p:nvPr/>
        </p:nvSpPr>
        <p:spPr>
          <a:xfrm>
            <a:off x="509953" y="1984686"/>
            <a:ext cx="4432369" cy="954107"/>
          </a:xfrm>
          <a:prstGeom prst="rect">
            <a:avLst/>
          </a:prstGeom>
          <a:noFill/>
        </p:spPr>
        <p:txBody>
          <a:bodyPr wrap="square">
            <a:spAutoFit/>
          </a:bodyPr>
          <a:lstStyle/>
          <a:p>
            <a:r>
              <a:rPr kumimoji="0" lang="en-US" altLang="zh-CN"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1</a:t>
            </a:r>
            <a:r>
              <a:rPr kumimoji="0" lang="zh-CN" altLang="en-US"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、使学生对工程样品（零件）的设计原理和加工过程有全面的认知，培养工程类学生的创新设计思维、软件调试技术和数字加工制造能力，为卓越工程项目的专业培养打好基础。</a:t>
            </a:r>
            <a:endParaRPr lang="zh-CN" altLang="en-US" sz="1400" b="1" dirty="0">
              <a:solidFill>
                <a:srgbClr val="FF0000"/>
              </a:solidFill>
              <a:latin typeface="楷体" panose="02010609060101010101" pitchFamily="49" charset="-122"/>
              <a:ea typeface="楷体" panose="02010609060101010101" pitchFamily="49" charset="-122"/>
            </a:endParaRPr>
          </a:p>
        </p:txBody>
      </p:sp>
      <p:sp>
        <p:nvSpPr>
          <p:cNvPr id="80" name="文本框 79">
            <a:extLst>
              <a:ext uri="{FF2B5EF4-FFF2-40B4-BE49-F238E27FC236}">
                <a16:creationId xmlns:a16="http://schemas.microsoft.com/office/drawing/2014/main" id="{C40F06BF-ADD7-F3B6-4551-3FB36DFBE513}"/>
              </a:ext>
            </a:extLst>
          </p:cNvPr>
          <p:cNvSpPr txBox="1"/>
          <p:nvPr/>
        </p:nvSpPr>
        <p:spPr>
          <a:xfrm>
            <a:off x="8033260" y="2357894"/>
            <a:ext cx="3739639" cy="954107"/>
          </a:xfrm>
          <a:prstGeom prst="rect">
            <a:avLst/>
          </a:prstGeom>
          <a:noFill/>
        </p:spPr>
        <p:txBody>
          <a:bodyPr wrap="square">
            <a:spAutoFit/>
          </a:bodyPr>
          <a:lstStyle/>
          <a:p>
            <a:r>
              <a:rPr lang="en-US" altLang="zh-CN" sz="1400" b="1" dirty="0">
                <a:solidFill>
                  <a:srgbClr val="FF0000"/>
                </a:solidFill>
                <a:latin typeface="楷体" panose="02010609060101010101" pitchFamily="49" charset="-122"/>
                <a:ea typeface="楷体" panose="02010609060101010101" pitchFamily="49" charset="-122"/>
              </a:rPr>
              <a:t>2</a:t>
            </a:r>
            <a:r>
              <a:rPr lang="zh-CN" altLang="en-US" sz="1400" b="1" dirty="0">
                <a:solidFill>
                  <a:srgbClr val="FF0000"/>
                </a:solidFill>
                <a:latin typeface="楷体" panose="02010609060101010101" pitchFamily="49" charset="-122"/>
                <a:ea typeface="楷体" panose="02010609060101010101" pitchFamily="49" charset="-122"/>
              </a:rPr>
              <a:t>、</a:t>
            </a:r>
            <a:r>
              <a:rPr kumimoji="0" lang="zh-CN" altLang="en-US"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利用数字扫描仪开展工件样品的逆向建模，通过</a:t>
            </a:r>
            <a:r>
              <a:rPr kumimoji="0" lang="en-US" altLang="zh-CN"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3D</a:t>
            </a:r>
            <a:r>
              <a:rPr kumimoji="0" lang="zh-CN" altLang="en-US"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设计软件实现数字模型设计或修改逆向建模模型，输出可打印的模型数据，由</a:t>
            </a:r>
            <a:r>
              <a:rPr kumimoji="0" lang="en-US" altLang="zh-CN"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3D</a:t>
            </a:r>
            <a:r>
              <a:rPr kumimoji="0" lang="zh-CN" altLang="en-US" sz="1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打印机实现增材制造，获得样品零件。</a:t>
            </a:r>
            <a:endParaRPr lang="zh-CN" altLang="en-US" sz="1400" dirty="0">
              <a:solidFill>
                <a:srgbClr val="FF0000"/>
              </a:solidFill>
            </a:endParaRPr>
          </a:p>
        </p:txBody>
      </p:sp>
      <p:sp>
        <p:nvSpPr>
          <p:cNvPr id="82" name="文本框 81">
            <a:extLst>
              <a:ext uri="{FF2B5EF4-FFF2-40B4-BE49-F238E27FC236}">
                <a16:creationId xmlns:a16="http://schemas.microsoft.com/office/drawing/2014/main" id="{25507339-F447-C84B-70C0-A8DAD37CA48E}"/>
              </a:ext>
            </a:extLst>
          </p:cNvPr>
          <p:cNvSpPr txBox="1"/>
          <p:nvPr/>
        </p:nvSpPr>
        <p:spPr>
          <a:xfrm>
            <a:off x="9533609" y="1203765"/>
            <a:ext cx="2292597" cy="954107"/>
          </a:xfrm>
          <a:prstGeom prst="rect">
            <a:avLst/>
          </a:prstGeom>
          <a:noFill/>
        </p:spPr>
        <p:txBody>
          <a:bodyPr wrap="square">
            <a:spAutoFit/>
          </a:bodyPr>
          <a:lstStyle/>
          <a:p>
            <a:r>
              <a:rPr lang="en-US" altLang="zh-CN" sz="1400" b="1" kern="100" dirty="0">
                <a:solidFill>
                  <a:srgbClr val="FF0000"/>
                </a:solidFill>
                <a:ea typeface="楷体" panose="02010609060101010101" pitchFamily="49" charset="-122"/>
                <a:cs typeface="Times New Roman" panose="02020603050405020304" pitchFamily="18" charset="0"/>
              </a:rPr>
              <a:t>3</a:t>
            </a:r>
            <a:r>
              <a:rPr lang="zh-CN" altLang="en-US" sz="1400" b="1" kern="100" dirty="0">
                <a:solidFill>
                  <a:srgbClr val="FF0000"/>
                </a:solidFill>
                <a:ea typeface="楷体" panose="02010609060101010101" pitchFamily="49" charset="-122"/>
                <a:cs typeface="Times New Roman" panose="02020603050405020304" pitchFamily="18" charset="0"/>
              </a:rPr>
              <a:t>、数字设计</a:t>
            </a:r>
            <a:r>
              <a:rPr lang="zh-CN" altLang="zh-CN" sz="1400" b="1" kern="100" dirty="0">
                <a:solidFill>
                  <a:srgbClr val="FF0000"/>
                </a:solidFill>
                <a:ea typeface="楷体" panose="02010609060101010101" pitchFamily="49" charset="-122"/>
                <a:cs typeface="Times New Roman" panose="02020603050405020304" pitchFamily="18" charset="0"/>
              </a:rPr>
              <a:t>建模</a:t>
            </a:r>
            <a:r>
              <a:rPr lang="zh-CN" altLang="en-US" sz="1400" b="1" kern="100" dirty="0">
                <a:solidFill>
                  <a:srgbClr val="FF0000"/>
                </a:solidFill>
                <a:ea typeface="楷体" panose="02010609060101010101" pitchFamily="49" charset="-122"/>
                <a:cs typeface="Times New Roman" panose="02020603050405020304" pitchFamily="18" charset="0"/>
              </a:rPr>
              <a:t>、逆向</a:t>
            </a:r>
            <a:r>
              <a:rPr lang="zh-CN" altLang="zh-CN" sz="1400" b="1" kern="100" dirty="0">
                <a:solidFill>
                  <a:srgbClr val="FF0000"/>
                </a:solidFill>
                <a:ea typeface="楷体" panose="02010609060101010101" pitchFamily="49" charset="-122"/>
                <a:cs typeface="Times New Roman" panose="02020603050405020304" pitchFamily="18" charset="0"/>
              </a:rPr>
              <a:t>扫描建模、模型处理与修正、</a:t>
            </a:r>
            <a:r>
              <a:rPr lang="en-US" altLang="zh-CN" sz="1400" b="1" kern="100" dirty="0">
                <a:solidFill>
                  <a:srgbClr val="FF0000"/>
                </a:solidFill>
                <a:ea typeface="楷体" panose="02010609060101010101" pitchFamily="49" charset="-122"/>
                <a:cs typeface="Times New Roman" panose="02020603050405020304" pitchFamily="18" charset="0"/>
              </a:rPr>
              <a:t>3d</a:t>
            </a:r>
            <a:r>
              <a:rPr lang="zh-CN" altLang="zh-CN" sz="1400" b="1" kern="100" dirty="0">
                <a:solidFill>
                  <a:srgbClr val="FF0000"/>
                </a:solidFill>
                <a:ea typeface="楷体" panose="02010609060101010101" pitchFamily="49" charset="-122"/>
                <a:cs typeface="Times New Roman" panose="02020603050405020304" pitchFamily="18" charset="0"/>
              </a:rPr>
              <a:t>打印加工，</a:t>
            </a:r>
            <a:r>
              <a:rPr lang="zh-CN" altLang="en-US" sz="1400" b="1" kern="100" dirty="0">
                <a:solidFill>
                  <a:srgbClr val="FF0000"/>
                </a:solidFill>
                <a:ea typeface="楷体" panose="02010609060101010101" pitchFamily="49" charset="-122"/>
                <a:cs typeface="Times New Roman" panose="02020603050405020304" pitchFamily="18" charset="0"/>
              </a:rPr>
              <a:t>结合本专业创新各类应用场景。</a:t>
            </a:r>
            <a:endParaRPr lang="zh-CN" altLang="en-US" sz="1400" b="1" dirty="0"/>
          </a:p>
        </p:txBody>
      </p:sp>
      <p:sp>
        <p:nvSpPr>
          <p:cNvPr id="85" name="箭头: 下弧形 84">
            <a:extLst>
              <a:ext uri="{FF2B5EF4-FFF2-40B4-BE49-F238E27FC236}">
                <a16:creationId xmlns:a16="http://schemas.microsoft.com/office/drawing/2014/main" id="{57707A24-0DA8-4743-C287-D81B0534A86E}"/>
              </a:ext>
            </a:extLst>
          </p:cNvPr>
          <p:cNvSpPr/>
          <p:nvPr/>
        </p:nvSpPr>
        <p:spPr>
          <a:xfrm>
            <a:off x="5946531" y="5334447"/>
            <a:ext cx="1540606" cy="328166"/>
          </a:xfrm>
          <a:prstGeom prst="curvedUpArrow">
            <a:avLst/>
          </a:prstGeom>
          <a:solidFill>
            <a:srgbClr val="451E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箭头: 右弧形 87">
            <a:extLst>
              <a:ext uri="{FF2B5EF4-FFF2-40B4-BE49-F238E27FC236}">
                <a16:creationId xmlns:a16="http://schemas.microsoft.com/office/drawing/2014/main" id="{3342E697-2821-2259-068A-7C1E1D30C03B}"/>
              </a:ext>
            </a:extLst>
          </p:cNvPr>
          <p:cNvSpPr/>
          <p:nvPr/>
        </p:nvSpPr>
        <p:spPr>
          <a:xfrm rot="20309174" flipV="1">
            <a:off x="7651519" y="2822058"/>
            <a:ext cx="338904" cy="1270991"/>
          </a:xfrm>
          <a:prstGeom prst="curvedLeftArrow">
            <a:avLst>
              <a:gd name="adj1" fmla="val 17124"/>
              <a:gd name="adj2" fmla="val 54351"/>
              <a:gd name="adj3" fmla="val 38971"/>
            </a:avLst>
          </a:prstGeom>
          <a:solidFill>
            <a:srgbClr val="451E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3051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83E262A-73C2-411B-B87F-94D1BC0F2B3C}"/>
              </a:ext>
            </a:extLst>
          </p:cNvPr>
          <p:cNvPicPr>
            <a:picLocks noChangeAspect="1"/>
          </p:cNvPicPr>
          <p:nvPr/>
        </p:nvPicPr>
        <p:blipFill>
          <a:blip r:embed="rId2"/>
          <a:stretch>
            <a:fillRect/>
          </a:stretch>
        </p:blipFill>
        <p:spPr>
          <a:xfrm>
            <a:off x="1123128" y="197978"/>
            <a:ext cx="2452613" cy="1667758"/>
          </a:xfrm>
          <a:prstGeom prst="rect">
            <a:avLst/>
          </a:prstGeom>
        </p:spPr>
      </p:pic>
      <p:grpSp>
        <p:nvGrpSpPr>
          <p:cNvPr id="16" name="组合 15">
            <a:extLst>
              <a:ext uri="{FF2B5EF4-FFF2-40B4-BE49-F238E27FC236}">
                <a16:creationId xmlns:a16="http://schemas.microsoft.com/office/drawing/2014/main" id="{4996D977-D83E-447C-B5F3-C52C49688BFA}"/>
              </a:ext>
            </a:extLst>
          </p:cNvPr>
          <p:cNvGrpSpPr/>
          <p:nvPr/>
        </p:nvGrpSpPr>
        <p:grpSpPr>
          <a:xfrm>
            <a:off x="3656294" y="197978"/>
            <a:ext cx="3207058" cy="2111849"/>
            <a:chOff x="4769007" y="3145237"/>
            <a:chExt cx="6591388" cy="2850611"/>
          </a:xfrm>
        </p:grpSpPr>
        <p:pic>
          <p:nvPicPr>
            <p:cNvPr id="6" name="图片 5">
              <a:extLst>
                <a:ext uri="{FF2B5EF4-FFF2-40B4-BE49-F238E27FC236}">
                  <a16:creationId xmlns:a16="http://schemas.microsoft.com/office/drawing/2014/main" id="{792DC489-18B9-4538-A91D-1F7C75FD7A90}"/>
                </a:ext>
              </a:extLst>
            </p:cNvPr>
            <p:cNvPicPr>
              <a:picLocks noChangeAspect="1"/>
            </p:cNvPicPr>
            <p:nvPr/>
          </p:nvPicPr>
          <p:blipFill>
            <a:blip r:embed="rId3"/>
            <a:stretch>
              <a:fillRect/>
            </a:stretch>
          </p:blipFill>
          <p:spPr>
            <a:xfrm>
              <a:off x="4769007" y="3158974"/>
              <a:ext cx="1373831" cy="1654020"/>
            </a:xfrm>
            <a:prstGeom prst="rect">
              <a:avLst/>
            </a:prstGeom>
          </p:spPr>
        </p:pic>
        <p:pic>
          <p:nvPicPr>
            <p:cNvPr id="10" name="图片 9">
              <a:extLst>
                <a:ext uri="{FF2B5EF4-FFF2-40B4-BE49-F238E27FC236}">
                  <a16:creationId xmlns:a16="http://schemas.microsoft.com/office/drawing/2014/main" id="{809CEDBC-56E5-4F0A-8C1C-21B30AF10405}"/>
                </a:ext>
              </a:extLst>
            </p:cNvPr>
            <p:cNvPicPr>
              <a:picLocks noChangeAspect="1"/>
            </p:cNvPicPr>
            <p:nvPr/>
          </p:nvPicPr>
          <p:blipFill>
            <a:blip r:embed="rId4"/>
            <a:srcRect/>
            <a:stretch>
              <a:fillRect/>
            </a:stretch>
          </p:blipFill>
          <p:spPr bwMode="auto">
            <a:xfrm>
              <a:off x="6018425" y="3152036"/>
              <a:ext cx="2635221" cy="1660958"/>
            </a:xfrm>
            <a:prstGeom prst="rect">
              <a:avLst/>
            </a:prstGeom>
            <a:noFill/>
            <a:ln w="9525">
              <a:noFill/>
              <a:miter lim="800000"/>
              <a:headEnd/>
              <a:tailEnd/>
            </a:ln>
          </p:spPr>
        </p:pic>
        <p:pic>
          <p:nvPicPr>
            <p:cNvPr id="11" name="图片 10">
              <a:extLst>
                <a:ext uri="{FF2B5EF4-FFF2-40B4-BE49-F238E27FC236}">
                  <a16:creationId xmlns:a16="http://schemas.microsoft.com/office/drawing/2014/main" id="{8C5D439A-2F5D-4400-92B5-745D7E145C5C}"/>
                </a:ext>
              </a:extLst>
            </p:cNvPr>
            <p:cNvPicPr>
              <a:picLocks noChangeAspect="1"/>
            </p:cNvPicPr>
            <p:nvPr/>
          </p:nvPicPr>
          <p:blipFill>
            <a:blip r:embed="rId5"/>
            <a:srcRect/>
            <a:stretch>
              <a:fillRect/>
            </a:stretch>
          </p:blipFill>
          <p:spPr bwMode="auto">
            <a:xfrm>
              <a:off x="8636048" y="3145237"/>
              <a:ext cx="2724347" cy="1667757"/>
            </a:xfrm>
            <a:prstGeom prst="rect">
              <a:avLst/>
            </a:prstGeom>
            <a:noFill/>
            <a:ln w="9525">
              <a:noFill/>
              <a:miter lim="800000"/>
              <a:headEnd/>
              <a:tailEnd/>
            </a:ln>
          </p:spPr>
        </p:pic>
        <p:pic>
          <p:nvPicPr>
            <p:cNvPr id="12" name="图片 11">
              <a:extLst>
                <a:ext uri="{FF2B5EF4-FFF2-40B4-BE49-F238E27FC236}">
                  <a16:creationId xmlns:a16="http://schemas.microsoft.com/office/drawing/2014/main" id="{FBF432CD-8A66-4C65-9F30-CD677D80B217}"/>
                </a:ext>
              </a:extLst>
            </p:cNvPr>
            <p:cNvPicPr>
              <a:picLocks noChangeAspect="1"/>
            </p:cNvPicPr>
            <p:nvPr/>
          </p:nvPicPr>
          <p:blipFill>
            <a:blip r:embed="rId6"/>
            <a:srcRect/>
            <a:stretch>
              <a:fillRect/>
            </a:stretch>
          </p:blipFill>
          <p:spPr bwMode="auto">
            <a:xfrm>
              <a:off x="4769007" y="4850495"/>
              <a:ext cx="1249418" cy="1145353"/>
            </a:xfrm>
            <a:prstGeom prst="rect">
              <a:avLst/>
            </a:prstGeom>
            <a:noFill/>
            <a:ln w="9525">
              <a:noFill/>
              <a:miter lim="800000"/>
              <a:headEnd/>
              <a:tailEnd/>
            </a:ln>
          </p:spPr>
        </p:pic>
        <p:pic>
          <p:nvPicPr>
            <p:cNvPr id="13" name="图片 12">
              <a:extLst>
                <a:ext uri="{FF2B5EF4-FFF2-40B4-BE49-F238E27FC236}">
                  <a16:creationId xmlns:a16="http://schemas.microsoft.com/office/drawing/2014/main" id="{73C11FCE-9BB9-4489-90D3-D273F4BDAC0E}"/>
                </a:ext>
              </a:extLst>
            </p:cNvPr>
            <p:cNvPicPr>
              <a:picLocks noChangeAspect="1"/>
            </p:cNvPicPr>
            <p:nvPr/>
          </p:nvPicPr>
          <p:blipFill>
            <a:blip r:embed="rId7"/>
            <a:srcRect/>
            <a:stretch>
              <a:fillRect/>
            </a:stretch>
          </p:blipFill>
          <p:spPr bwMode="auto">
            <a:xfrm>
              <a:off x="6018425" y="4849046"/>
              <a:ext cx="1373831" cy="1145353"/>
            </a:xfrm>
            <a:prstGeom prst="rect">
              <a:avLst/>
            </a:prstGeom>
            <a:noFill/>
            <a:ln w="9525">
              <a:noFill/>
              <a:miter lim="800000"/>
              <a:headEnd/>
              <a:tailEnd/>
            </a:ln>
          </p:spPr>
        </p:pic>
        <p:pic>
          <p:nvPicPr>
            <p:cNvPr id="14" name="图片 13">
              <a:extLst>
                <a:ext uri="{FF2B5EF4-FFF2-40B4-BE49-F238E27FC236}">
                  <a16:creationId xmlns:a16="http://schemas.microsoft.com/office/drawing/2014/main" id="{52BD72E2-2C7F-458D-A95B-64A5D14027F0}"/>
                </a:ext>
              </a:extLst>
            </p:cNvPr>
            <p:cNvPicPr>
              <a:picLocks noChangeAspect="1"/>
            </p:cNvPicPr>
            <p:nvPr/>
          </p:nvPicPr>
          <p:blipFill>
            <a:blip r:embed="rId8"/>
            <a:srcRect/>
            <a:stretch>
              <a:fillRect/>
            </a:stretch>
          </p:blipFill>
          <p:spPr bwMode="auto">
            <a:xfrm>
              <a:off x="7392256" y="4847597"/>
              <a:ext cx="2023725" cy="1145353"/>
            </a:xfrm>
            <a:prstGeom prst="rect">
              <a:avLst/>
            </a:prstGeom>
            <a:noFill/>
            <a:ln w="9525">
              <a:noFill/>
              <a:miter lim="800000"/>
              <a:headEnd/>
              <a:tailEnd/>
            </a:ln>
          </p:spPr>
        </p:pic>
        <p:pic>
          <p:nvPicPr>
            <p:cNvPr id="15" name="图片 14">
              <a:extLst>
                <a:ext uri="{FF2B5EF4-FFF2-40B4-BE49-F238E27FC236}">
                  <a16:creationId xmlns:a16="http://schemas.microsoft.com/office/drawing/2014/main" id="{8B090A36-0D2D-4178-B5D6-86BB48C94EE8}"/>
                </a:ext>
              </a:extLst>
            </p:cNvPr>
            <p:cNvPicPr>
              <a:picLocks noChangeAspect="1"/>
            </p:cNvPicPr>
            <p:nvPr/>
          </p:nvPicPr>
          <p:blipFill>
            <a:blip r:embed="rId9"/>
            <a:srcRect/>
            <a:stretch>
              <a:fillRect/>
            </a:stretch>
          </p:blipFill>
          <p:spPr bwMode="auto">
            <a:xfrm>
              <a:off x="9415981" y="4847597"/>
              <a:ext cx="1944414" cy="1145353"/>
            </a:xfrm>
            <a:prstGeom prst="rect">
              <a:avLst/>
            </a:prstGeom>
            <a:noFill/>
            <a:ln w="9525">
              <a:noFill/>
              <a:miter lim="800000"/>
              <a:headEnd/>
              <a:tailEnd/>
            </a:ln>
          </p:spPr>
        </p:pic>
      </p:grpSp>
      <p:sp>
        <p:nvSpPr>
          <p:cNvPr id="17" name="文本框 16">
            <a:extLst>
              <a:ext uri="{FF2B5EF4-FFF2-40B4-BE49-F238E27FC236}">
                <a16:creationId xmlns:a16="http://schemas.microsoft.com/office/drawing/2014/main" id="{DC94D692-5AAA-48ED-A34C-2CFBE46B990E}"/>
              </a:ext>
            </a:extLst>
          </p:cNvPr>
          <p:cNvSpPr txBox="1"/>
          <p:nvPr/>
        </p:nvSpPr>
        <p:spPr>
          <a:xfrm>
            <a:off x="950046" y="2007598"/>
            <a:ext cx="2812321" cy="338554"/>
          </a:xfrm>
          <a:prstGeom prst="rect">
            <a:avLst/>
          </a:prstGeom>
          <a:noFill/>
        </p:spPr>
        <p:txBody>
          <a:bodyPr wrap="square" rtlCol="0">
            <a:spAutoFit/>
          </a:bodyPr>
          <a:lstStyle/>
          <a:p>
            <a:r>
              <a:rPr lang="en-US" altLang="zh-CN" sz="1600" b="1" dirty="0"/>
              <a:t>3D</a:t>
            </a:r>
            <a:r>
              <a:rPr lang="zh-CN" altLang="en-US" sz="1600" b="1" dirty="0"/>
              <a:t>扫描实践，逆向数字建模</a:t>
            </a:r>
          </a:p>
        </p:txBody>
      </p:sp>
      <p:sp>
        <p:nvSpPr>
          <p:cNvPr id="18" name="文本框 17">
            <a:extLst>
              <a:ext uri="{FF2B5EF4-FFF2-40B4-BE49-F238E27FC236}">
                <a16:creationId xmlns:a16="http://schemas.microsoft.com/office/drawing/2014/main" id="{E278DDA8-EB7D-4CD0-A388-03D375D5C0AB}"/>
              </a:ext>
            </a:extLst>
          </p:cNvPr>
          <p:cNvSpPr txBox="1"/>
          <p:nvPr/>
        </p:nvSpPr>
        <p:spPr>
          <a:xfrm>
            <a:off x="9207797" y="1038031"/>
            <a:ext cx="2668730" cy="1220847"/>
          </a:xfrm>
          <a:prstGeom prst="rect">
            <a:avLst/>
          </a:prstGeom>
          <a:noFill/>
        </p:spPr>
        <p:txBody>
          <a:bodyPr wrap="square">
            <a:spAutoFit/>
          </a:bodyPr>
          <a:lstStyle/>
          <a:p>
            <a:pPr fontAlgn="base">
              <a:lnSpc>
                <a:spcPts val="1600"/>
              </a:lnSpc>
              <a:spcAft>
                <a:spcPts val="750"/>
              </a:spcAft>
            </a:pPr>
            <a:r>
              <a:rPr lang="zh-CN" altLang="zh-CN" sz="1400" b="1" dirty="0">
                <a:solidFill>
                  <a:schemeClr val="bg2">
                    <a:lumMod val="10000"/>
                  </a:schemeClr>
                </a:solidFill>
              </a:rPr>
              <a:t>（</a:t>
            </a:r>
            <a:r>
              <a:rPr lang="en-US" altLang="zh-CN" sz="1400" b="1" dirty="0">
                <a:solidFill>
                  <a:schemeClr val="bg2">
                    <a:lumMod val="10000"/>
                  </a:schemeClr>
                </a:solidFill>
              </a:rPr>
              <a:t>1</a:t>
            </a:r>
            <a:r>
              <a:rPr lang="zh-CN" altLang="zh-CN" sz="1400" b="1" dirty="0">
                <a:solidFill>
                  <a:schemeClr val="bg2">
                    <a:lumMod val="10000"/>
                  </a:schemeClr>
                </a:solidFill>
              </a:rPr>
              <a:t>）逆向设计（</a:t>
            </a:r>
            <a:r>
              <a:rPr lang="en-US" altLang="zh-CN" sz="1400" b="1" dirty="0">
                <a:solidFill>
                  <a:schemeClr val="bg2">
                    <a:lumMod val="10000"/>
                  </a:schemeClr>
                </a:solidFill>
              </a:rPr>
              <a:t>2</a:t>
            </a:r>
            <a:r>
              <a:rPr lang="zh-CN" altLang="zh-CN" sz="1400" b="1" dirty="0">
                <a:solidFill>
                  <a:schemeClr val="bg2">
                    <a:lumMod val="10000"/>
                  </a:schemeClr>
                </a:solidFill>
              </a:rPr>
              <a:t>）齿轮设计</a:t>
            </a:r>
            <a:endParaRPr lang="en-US" altLang="zh-CN" sz="1400" b="1" dirty="0">
              <a:solidFill>
                <a:schemeClr val="bg2">
                  <a:lumMod val="10000"/>
                </a:schemeClr>
              </a:solidFill>
            </a:endParaRPr>
          </a:p>
          <a:p>
            <a:pPr fontAlgn="base">
              <a:lnSpc>
                <a:spcPts val="1600"/>
              </a:lnSpc>
              <a:spcAft>
                <a:spcPts val="750"/>
              </a:spcAft>
            </a:pPr>
            <a:r>
              <a:rPr lang="zh-CN" altLang="zh-CN" sz="1400" b="1" dirty="0">
                <a:solidFill>
                  <a:schemeClr val="bg2">
                    <a:lumMod val="10000"/>
                  </a:schemeClr>
                </a:solidFill>
              </a:rPr>
              <a:t>（</a:t>
            </a:r>
            <a:r>
              <a:rPr lang="en-US" altLang="zh-CN" sz="1400" b="1" dirty="0">
                <a:solidFill>
                  <a:schemeClr val="bg2">
                    <a:lumMod val="10000"/>
                  </a:schemeClr>
                </a:solidFill>
              </a:rPr>
              <a:t>3</a:t>
            </a:r>
            <a:r>
              <a:rPr lang="zh-CN" altLang="zh-CN" sz="1400" b="1" dirty="0">
                <a:solidFill>
                  <a:schemeClr val="bg2">
                    <a:lumMod val="10000"/>
                  </a:schemeClr>
                </a:solidFill>
              </a:rPr>
              <a:t>）框架设计（</a:t>
            </a:r>
            <a:r>
              <a:rPr lang="en-US" altLang="zh-CN" sz="1400" b="1" dirty="0">
                <a:solidFill>
                  <a:schemeClr val="bg2">
                    <a:lumMod val="10000"/>
                  </a:schemeClr>
                </a:solidFill>
              </a:rPr>
              <a:t>4</a:t>
            </a:r>
            <a:r>
              <a:rPr lang="zh-CN" altLang="zh-CN" sz="1400" b="1" dirty="0">
                <a:solidFill>
                  <a:schemeClr val="bg2">
                    <a:lumMod val="10000"/>
                  </a:schemeClr>
                </a:solidFill>
              </a:rPr>
              <a:t>）同步建模</a:t>
            </a:r>
            <a:endParaRPr lang="en-US" altLang="zh-CN" sz="1400" b="1" dirty="0">
              <a:solidFill>
                <a:schemeClr val="bg2">
                  <a:lumMod val="10000"/>
                </a:schemeClr>
              </a:solidFill>
            </a:endParaRPr>
          </a:p>
          <a:p>
            <a:pPr fontAlgn="base">
              <a:lnSpc>
                <a:spcPts val="1600"/>
              </a:lnSpc>
              <a:spcAft>
                <a:spcPts val="750"/>
              </a:spcAft>
            </a:pPr>
            <a:r>
              <a:rPr lang="zh-CN" altLang="zh-CN" sz="1400" b="1" dirty="0">
                <a:solidFill>
                  <a:schemeClr val="bg2">
                    <a:lumMod val="10000"/>
                  </a:schemeClr>
                </a:solidFill>
              </a:rPr>
              <a:t>（</a:t>
            </a:r>
            <a:r>
              <a:rPr lang="en-US" altLang="zh-CN" sz="1400" b="1" dirty="0">
                <a:solidFill>
                  <a:schemeClr val="bg2">
                    <a:lumMod val="10000"/>
                  </a:schemeClr>
                </a:solidFill>
              </a:rPr>
              <a:t>5</a:t>
            </a:r>
            <a:r>
              <a:rPr lang="zh-CN" altLang="zh-CN" sz="1400" b="1" dirty="0">
                <a:solidFill>
                  <a:schemeClr val="bg2">
                    <a:lumMod val="10000"/>
                  </a:schemeClr>
                </a:solidFill>
              </a:rPr>
              <a:t>）曲面设计（</a:t>
            </a:r>
            <a:r>
              <a:rPr lang="en-US" altLang="zh-CN" sz="1400" b="1" dirty="0">
                <a:solidFill>
                  <a:schemeClr val="bg2">
                    <a:lumMod val="10000"/>
                  </a:schemeClr>
                </a:solidFill>
              </a:rPr>
              <a:t>6</a:t>
            </a:r>
            <a:r>
              <a:rPr lang="zh-CN" altLang="zh-CN" sz="1400" b="1" dirty="0">
                <a:solidFill>
                  <a:schemeClr val="bg2">
                    <a:lumMod val="10000"/>
                  </a:schemeClr>
                </a:solidFill>
              </a:rPr>
              <a:t>）细分建模</a:t>
            </a:r>
            <a:endParaRPr lang="en-US" altLang="zh-CN" sz="1400" b="1" dirty="0">
              <a:solidFill>
                <a:schemeClr val="bg2">
                  <a:lumMod val="10000"/>
                </a:schemeClr>
              </a:solidFill>
            </a:endParaRPr>
          </a:p>
          <a:p>
            <a:pPr fontAlgn="base">
              <a:lnSpc>
                <a:spcPts val="1600"/>
              </a:lnSpc>
              <a:spcAft>
                <a:spcPts val="750"/>
              </a:spcAft>
            </a:pPr>
            <a:r>
              <a:rPr lang="zh-CN" altLang="zh-CN" sz="1400" b="1" dirty="0">
                <a:solidFill>
                  <a:schemeClr val="bg2">
                    <a:lumMod val="10000"/>
                  </a:schemeClr>
                </a:solidFill>
              </a:rPr>
              <a:t>（</a:t>
            </a:r>
            <a:r>
              <a:rPr lang="en-US" altLang="zh-CN" sz="1400" b="1" dirty="0">
                <a:solidFill>
                  <a:schemeClr val="bg2">
                    <a:lumMod val="10000"/>
                  </a:schemeClr>
                </a:solidFill>
              </a:rPr>
              <a:t>7</a:t>
            </a:r>
            <a:r>
              <a:rPr lang="zh-CN" altLang="zh-CN" sz="1400" b="1" dirty="0">
                <a:solidFill>
                  <a:schemeClr val="bg2">
                    <a:lumMod val="10000"/>
                  </a:schemeClr>
                </a:solidFill>
              </a:rPr>
              <a:t>）装配建模（</a:t>
            </a:r>
            <a:r>
              <a:rPr lang="en-US" altLang="zh-CN" sz="1400" b="1" dirty="0">
                <a:solidFill>
                  <a:schemeClr val="bg2">
                    <a:lumMod val="10000"/>
                  </a:schemeClr>
                </a:solidFill>
              </a:rPr>
              <a:t>8</a:t>
            </a:r>
            <a:r>
              <a:rPr lang="zh-CN" altLang="zh-CN" sz="1400" b="1" dirty="0">
                <a:solidFill>
                  <a:schemeClr val="bg2">
                    <a:lumMod val="10000"/>
                  </a:schemeClr>
                </a:solidFill>
              </a:rPr>
              <a:t>）仿真优化</a:t>
            </a:r>
            <a:endParaRPr lang="en-US" altLang="zh-CN" sz="1400" b="1" dirty="0">
              <a:solidFill>
                <a:schemeClr val="bg2">
                  <a:lumMod val="10000"/>
                </a:schemeClr>
              </a:solidFill>
            </a:endParaRPr>
          </a:p>
        </p:txBody>
      </p:sp>
      <p:sp>
        <p:nvSpPr>
          <p:cNvPr id="23" name="文本框 22">
            <a:extLst>
              <a:ext uri="{FF2B5EF4-FFF2-40B4-BE49-F238E27FC236}">
                <a16:creationId xmlns:a16="http://schemas.microsoft.com/office/drawing/2014/main" id="{CA178C86-33D3-4F6E-9D54-3B500D6CA54E}"/>
              </a:ext>
            </a:extLst>
          </p:cNvPr>
          <p:cNvSpPr txBox="1"/>
          <p:nvPr/>
        </p:nvSpPr>
        <p:spPr>
          <a:xfrm>
            <a:off x="7144862" y="2156893"/>
            <a:ext cx="5047138" cy="419474"/>
          </a:xfrm>
          <a:prstGeom prst="rect">
            <a:avLst/>
          </a:prstGeom>
          <a:noFill/>
        </p:spPr>
        <p:txBody>
          <a:bodyPr wrap="square">
            <a:spAutoFit/>
          </a:bodyPr>
          <a:lstStyle/>
          <a:p>
            <a:pPr fontAlgn="base">
              <a:lnSpc>
                <a:spcPct val="150000"/>
              </a:lnSpc>
              <a:spcBef>
                <a:spcPct val="20000"/>
              </a:spcBef>
              <a:spcAft>
                <a:spcPts val="600"/>
              </a:spcAft>
              <a:buClr>
                <a:srgbClr val="1CADE4"/>
              </a:buClr>
              <a:buSzPct val="92000"/>
            </a:pPr>
            <a:r>
              <a:rPr lang="en-US" altLang="zh-CN" sz="1600" b="1" dirty="0"/>
              <a:t>CAD</a:t>
            </a:r>
            <a:r>
              <a:rPr lang="zh-CN" altLang="zh-CN" sz="1600" b="1" dirty="0"/>
              <a:t>软件</a:t>
            </a:r>
            <a:r>
              <a:rPr lang="zh-CN" altLang="en-US" sz="1600" b="1" dirty="0"/>
              <a:t>设计实践 </a:t>
            </a:r>
            <a:r>
              <a:rPr lang="zh-CN" altLang="zh-CN" sz="1400" b="1" dirty="0">
                <a:solidFill>
                  <a:srgbClr val="00B0F0"/>
                </a:solidFill>
              </a:rPr>
              <a:t>——基于</a:t>
            </a:r>
            <a:r>
              <a:rPr lang="en-US" altLang="zh-CN" sz="1400" b="1" dirty="0">
                <a:solidFill>
                  <a:srgbClr val="00B0F0"/>
                </a:solidFill>
              </a:rPr>
              <a:t>3D</a:t>
            </a:r>
            <a:r>
              <a:rPr lang="zh-CN" altLang="zh-CN" sz="1400" b="1" dirty="0">
                <a:solidFill>
                  <a:srgbClr val="00B0F0"/>
                </a:solidFill>
              </a:rPr>
              <a:t>扫描，优化和制造产品</a:t>
            </a:r>
            <a:r>
              <a:rPr lang="zh-CN" altLang="zh-CN" sz="1400" b="1" dirty="0">
                <a:solidFill>
                  <a:srgbClr val="FFFF00"/>
                </a:solidFill>
              </a:rPr>
              <a:t>。</a:t>
            </a:r>
          </a:p>
        </p:txBody>
      </p:sp>
      <p:pic>
        <p:nvPicPr>
          <p:cNvPr id="26" name="图片 25">
            <a:extLst>
              <a:ext uri="{FF2B5EF4-FFF2-40B4-BE49-F238E27FC236}">
                <a16:creationId xmlns:a16="http://schemas.microsoft.com/office/drawing/2014/main" id="{A7503B6B-55F6-4288-A9D4-61F86301AD23}"/>
              </a:ext>
            </a:extLst>
          </p:cNvPr>
          <p:cNvPicPr>
            <a:picLocks noChangeAspect="1"/>
          </p:cNvPicPr>
          <p:nvPr/>
        </p:nvPicPr>
        <p:blipFill>
          <a:blip r:embed="rId10"/>
          <a:stretch>
            <a:fillRect/>
          </a:stretch>
        </p:blipFill>
        <p:spPr>
          <a:xfrm>
            <a:off x="7067614" y="209395"/>
            <a:ext cx="2017631" cy="1646625"/>
          </a:xfrm>
          <a:prstGeom prst="rect">
            <a:avLst/>
          </a:prstGeom>
          <a:noFill/>
          <a:ln>
            <a:noFill/>
          </a:ln>
        </p:spPr>
      </p:pic>
      <p:pic>
        <p:nvPicPr>
          <p:cNvPr id="28" name="图片 27">
            <a:extLst>
              <a:ext uri="{FF2B5EF4-FFF2-40B4-BE49-F238E27FC236}">
                <a16:creationId xmlns:a16="http://schemas.microsoft.com/office/drawing/2014/main" id="{00272A0A-F0A3-40D6-B9FB-30ECA353D0D5}"/>
              </a:ext>
            </a:extLst>
          </p:cNvPr>
          <p:cNvPicPr>
            <a:picLocks noChangeAspect="1"/>
          </p:cNvPicPr>
          <p:nvPr/>
        </p:nvPicPr>
        <p:blipFill>
          <a:blip r:embed="rId11" cstate="print"/>
          <a:srcRect/>
          <a:stretch>
            <a:fillRect/>
          </a:stretch>
        </p:blipFill>
        <p:spPr bwMode="auto">
          <a:xfrm>
            <a:off x="1123127" y="2776900"/>
            <a:ext cx="2452613" cy="1517722"/>
          </a:xfrm>
          <a:prstGeom prst="rect">
            <a:avLst/>
          </a:prstGeom>
          <a:noFill/>
          <a:ln w="9525">
            <a:noFill/>
            <a:miter lim="800000"/>
            <a:headEnd/>
            <a:tailEnd/>
          </a:ln>
        </p:spPr>
      </p:pic>
      <p:sp>
        <p:nvSpPr>
          <p:cNvPr id="30" name="文本框 29">
            <a:extLst>
              <a:ext uri="{FF2B5EF4-FFF2-40B4-BE49-F238E27FC236}">
                <a16:creationId xmlns:a16="http://schemas.microsoft.com/office/drawing/2014/main" id="{83057CF8-9773-4C44-9A37-07694C795BF7}"/>
              </a:ext>
            </a:extLst>
          </p:cNvPr>
          <p:cNvSpPr txBox="1"/>
          <p:nvPr/>
        </p:nvSpPr>
        <p:spPr>
          <a:xfrm>
            <a:off x="3656294" y="2913257"/>
            <a:ext cx="2551075" cy="1220847"/>
          </a:xfrm>
          <a:prstGeom prst="rect">
            <a:avLst/>
          </a:prstGeom>
          <a:noFill/>
        </p:spPr>
        <p:txBody>
          <a:bodyPr wrap="square">
            <a:spAutoFit/>
          </a:bodyPr>
          <a:lstStyle/>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1</a:t>
            </a:r>
            <a:r>
              <a:rPr lang="zh-CN" altLang="en-US" sz="1600" b="1" dirty="0">
                <a:solidFill>
                  <a:schemeClr val="tx2">
                    <a:lumMod val="50000"/>
                  </a:schemeClr>
                </a:solidFill>
              </a:rPr>
              <a:t>）三维模型设计；</a:t>
            </a:r>
            <a:endParaRPr lang="en-US" altLang="zh-CN" sz="1600" b="1" dirty="0">
              <a:solidFill>
                <a:schemeClr val="tx2">
                  <a:lumMod val="50000"/>
                </a:schemeClr>
              </a:solidFill>
            </a:endParaRP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2</a:t>
            </a:r>
            <a:r>
              <a:rPr lang="zh-CN" altLang="en-US" sz="1600" b="1" dirty="0">
                <a:solidFill>
                  <a:schemeClr val="tx2">
                    <a:lumMod val="50000"/>
                  </a:schemeClr>
                </a:solidFill>
              </a:rPr>
              <a:t>）模型修改及处理；</a:t>
            </a:r>
            <a:endParaRPr lang="en-US" altLang="zh-CN" sz="1600" b="1" dirty="0">
              <a:solidFill>
                <a:schemeClr val="tx2">
                  <a:lumMod val="50000"/>
                </a:schemeClr>
              </a:solidFill>
            </a:endParaRP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3</a:t>
            </a:r>
            <a:r>
              <a:rPr lang="zh-CN" altLang="en-US" sz="1600" b="1" dirty="0">
                <a:solidFill>
                  <a:schemeClr val="tx2">
                    <a:lumMod val="50000"/>
                  </a:schemeClr>
                </a:solidFill>
              </a:rPr>
              <a:t>）切片处理及前处理；</a:t>
            </a:r>
            <a:endParaRPr lang="en-US" altLang="zh-CN" sz="1600" b="1" dirty="0">
              <a:solidFill>
                <a:schemeClr val="tx2">
                  <a:lumMod val="50000"/>
                </a:schemeClr>
              </a:solidFill>
            </a:endParaRP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4</a:t>
            </a:r>
            <a:r>
              <a:rPr lang="zh-CN" altLang="en-US" sz="1600" b="1" dirty="0">
                <a:solidFill>
                  <a:schemeClr val="tx2">
                    <a:lumMod val="50000"/>
                  </a:schemeClr>
                </a:solidFill>
              </a:rPr>
              <a:t>）完成打印</a:t>
            </a:r>
          </a:p>
        </p:txBody>
      </p:sp>
      <p:pic>
        <p:nvPicPr>
          <p:cNvPr id="31" name="图片 30">
            <a:extLst>
              <a:ext uri="{FF2B5EF4-FFF2-40B4-BE49-F238E27FC236}">
                <a16:creationId xmlns:a16="http://schemas.microsoft.com/office/drawing/2014/main" id="{DDDD42BC-F2BF-4341-9B59-B17A3AFCAA2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19559" y="2822318"/>
            <a:ext cx="2274371" cy="1517722"/>
          </a:xfrm>
          <a:prstGeom prst="rect">
            <a:avLst/>
          </a:prstGeom>
        </p:spPr>
      </p:pic>
      <p:sp>
        <p:nvSpPr>
          <p:cNvPr id="32" name="文本框 31">
            <a:extLst>
              <a:ext uri="{FF2B5EF4-FFF2-40B4-BE49-F238E27FC236}">
                <a16:creationId xmlns:a16="http://schemas.microsoft.com/office/drawing/2014/main" id="{19B4E1B0-EF89-462C-BFE8-1844D0CEC7CF}"/>
              </a:ext>
            </a:extLst>
          </p:cNvPr>
          <p:cNvSpPr txBox="1"/>
          <p:nvPr/>
        </p:nvSpPr>
        <p:spPr>
          <a:xfrm>
            <a:off x="9032889" y="2970948"/>
            <a:ext cx="2843638" cy="1220847"/>
          </a:xfrm>
          <a:prstGeom prst="rect">
            <a:avLst/>
          </a:prstGeom>
          <a:noFill/>
        </p:spPr>
        <p:txBody>
          <a:bodyPr wrap="square">
            <a:spAutoFit/>
          </a:bodyPr>
          <a:lstStyle/>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1</a:t>
            </a:r>
            <a:r>
              <a:rPr lang="zh-CN" altLang="en-US" sz="1600" b="1" dirty="0">
                <a:solidFill>
                  <a:schemeClr val="tx2">
                    <a:lumMod val="50000"/>
                  </a:schemeClr>
                </a:solidFill>
              </a:rPr>
              <a:t>）数控机床的组成与分类</a:t>
            </a: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2</a:t>
            </a:r>
            <a:r>
              <a:rPr lang="zh-CN" altLang="en-US" sz="1600" b="1" dirty="0">
                <a:solidFill>
                  <a:schemeClr val="tx2">
                    <a:lumMod val="50000"/>
                  </a:schemeClr>
                </a:solidFill>
              </a:rPr>
              <a:t>）数控机床的特点</a:t>
            </a: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3</a:t>
            </a:r>
            <a:r>
              <a:rPr lang="zh-CN" altLang="en-US" sz="1600" b="1" dirty="0">
                <a:solidFill>
                  <a:schemeClr val="tx2">
                    <a:lumMod val="50000"/>
                  </a:schemeClr>
                </a:solidFill>
              </a:rPr>
              <a:t>）数控机床的工作原理</a:t>
            </a:r>
          </a:p>
          <a:p>
            <a:pPr fontAlgn="base">
              <a:lnSpc>
                <a:spcPts val="1600"/>
              </a:lnSpc>
              <a:spcAft>
                <a:spcPts val="750"/>
              </a:spcAft>
            </a:pPr>
            <a:r>
              <a:rPr lang="zh-CN" altLang="en-US" sz="1600" b="1" dirty="0">
                <a:solidFill>
                  <a:schemeClr val="tx2">
                    <a:lumMod val="50000"/>
                  </a:schemeClr>
                </a:solidFill>
              </a:rPr>
              <a:t>（</a:t>
            </a:r>
            <a:r>
              <a:rPr lang="en-US" altLang="zh-CN" sz="1600" b="1" dirty="0">
                <a:solidFill>
                  <a:schemeClr val="tx2">
                    <a:lumMod val="50000"/>
                  </a:schemeClr>
                </a:solidFill>
              </a:rPr>
              <a:t>4</a:t>
            </a:r>
            <a:r>
              <a:rPr lang="zh-CN" altLang="en-US" sz="1600" b="1" dirty="0">
                <a:solidFill>
                  <a:schemeClr val="tx2">
                    <a:lumMod val="50000"/>
                  </a:schemeClr>
                </a:solidFill>
              </a:rPr>
              <a:t>）数控机床的工作过程</a:t>
            </a:r>
          </a:p>
        </p:txBody>
      </p:sp>
      <p:cxnSp>
        <p:nvCxnSpPr>
          <p:cNvPr id="34" name="直接连接符 33">
            <a:extLst>
              <a:ext uri="{FF2B5EF4-FFF2-40B4-BE49-F238E27FC236}">
                <a16:creationId xmlns:a16="http://schemas.microsoft.com/office/drawing/2014/main" id="{02BD39A2-F1DF-4D54-ACDB-2167C751E981}"/>
              </a:ext>
            </a:extLst>
          </p:cNvPr>
          <p:cNvCxnSpPr>
            <a:cxnSpLocks/>
          </p:cNvCxnSpPr>
          <p:nvPr/>
        </p:nvCxnSpPr>
        <p:spPr>
          <a:xfrm>
            <a:off x="950046" y="2640786"/>
            <a:ext cx="10962292" cy="0"/>
          </a:xfrm>
          <a:prstGeom prst="line">
            <a:avLst/>
          </a:prstGeom>
          <a:ln w="28575">
            <a:solidFill>
              <a:srgbClr val="FF0000">
                <a:alpha val="60000"/>
              </a:srgbClr>
            </a:solidFill>
          </a:ln>
        </p:spPr>
        <p:style>
          <a:lnRef idx="1">
            <a:schemeClr val="accent2"/>
          </a:lnRef>
          <a:fillRef idx="0">
            <a:schemeClr val="accent2"/>
          </a:fillRef>
          <a:effectRef idx="0">
            <a:schemeClr val="accent2"/>
          </a:effectRef>
          <a:fontRef idx="minor">
            <a:schemeClr val="tx1"/>
          </a:fontRef>
        </p:style>
      </p:cxnSp>
      <p:pic>
        <p:nvPicPr>
          <p:cNvPr id="37" name="图片 36">
            <a:extLst>
              <a:ext uri="{FF2B5EF4-FFF2-40B4-BE49-F238E27FC236}">
                <a16:creationId xmlns:a16="http://schemas.microsoft.com/office/drawing/2014/main" id="{5E4773A4-079D-4512-9E7B-8E8A3D5895B8}"/>
              </a:ext>
            </a:extLst>
          </p:cNvPr>
          <p:cNvPicPr>
            <a:picLocks noChangeAspect="1"/>
          </p:cNvPicPr>
          <p:nvPr/>
        </p:nvPicPr>
        <p:blipFill>
          <a:blip r:embed="rId13"/>
          <a:stretch>
            <a:fillRect/>
          </a:stretch>
        </p:blipFill>
        <p:spPr>
          <a:xfrm>
            <a:off x="263951" y="4806731"/>
            <a:ext cx="11668755" cy="30483"/>
          </a:xfrm>
          <a:prstGeom prst="rect">
            <a:avLst/>
          </a:prstGeom>
        </p:spPr>
      </p:pic>
      <p:sp>
        <p:nvSpPr>
          <p:cNvPr id="38" name="缺角矩形 37">
            <a:extLst>
              <a:ext uri="{FF2B5EF4-FFF2-40B4-BE49-F238E27FC236}">
                <a16:creationId xmlns:a16="http://schemas.microsoft.com/office/drawing/2014/main" id="{5565284A-E17A-4CE6-999F-460385A38D63}"/>
              </a:ext>
            </a:extLst>
          </p:cNvPr>
          <p:cNvSpPr/>
          <p:nvPr/>
        </p:nvSpPr>
        <p:spPr>
          <a:xfrm>
            <a:off x="198837" y="1759718"/>
            <a:ext cx="580060" cy="1964041"/>
          </a:xfrm>
          <a:prstGeom prst="plaque">
            <a:avLst/>
          </a:prstGeom>
          <a:solidFill>
            <a:srgbClr val="451EE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实践环节</a:t>
            </a:r>
          </a:p>
        </p:txBody>
      </p:sp>
      <p:sp>
        <p:nvSpPr>
          <p:cNvPr id="24" name="文本框 23">
            <a:extLst>
              <a:ext uri="{FF2B5EF4-FFF2-40B4-BE49-F238E27FC236}">
                <a16:creationId xmlns:a16="http://schemas.microsoft.com/office/drawing/2014/main" id="{DD8E0A56-4F88-4C98-9BD3-FC1A2338DB3C}"/>
              </a:ext>
            </a:extLst>
          </p:cNvPr>
          <p:cNvSpPr txBox="1"/>
          <p:nvPr/>
        </p:nvSpPr>
        <p:spPr>
          <a:xfrm>
            <a:off x="2083424" y="4340040"/>
            <a:ext cx="2956668" cy="369332"/>
          </a:xfrm>
          <a:prstGeom prst="rect">
            <a:avLst/>
          </a:prstGeom>
          <a:noFill/>
        </p:spPr>
        <p:txBody>
          <a:bodyPr wrap="square">
            <a:spAutoFit/>
          </a:bodyPr>
          <a:lstStyle/>
          <a:p>
            <a:r>
              <a:rPr lang="en-US" altLang="zh-CN" b="1" dirty="0"/>
              <a:t>3D</a:t>
            </a:r>
            <a:r>
              <a:rPr lang="zh-CN" altLang="en-US" b="1" dirty="0"/>
              <a:t>打印实践</a:t>
            </a:r>
            <a:r>
              <a:rPr lang="en-US" altLang="zh-CN" b="1" dirty="0"/>
              <a:t>(FDM</a:t>
            </a:r>
            <a:r>
              <a:rPr lang="zh-CN" altLang="en-US" b="1" dirty="0"/>
              <a:t>工艺</a:t>
            </a:r>
            <a:r>
              <a:rPr lang="en-US" altLang="zh-CN" b="1" dirty="0"/>
              <a:t>)</a:t>
            </a:r>
          </a:p>
        </p:txBody>
      </p:sp>
      <p:sp>
        <p:nvSpPr>
          <p:cNvPr id="27" name="文本框 26">
            <a:extLst>
              <a:ext uri="{FF2B5EF4-FFF2-40B4-BE49-F238E27FC236}">
                <a16:creationId xmlns:a16="http://schemas.microsoft.com/office/drawing/2014/main" id="{B258A432-366E-48FC-8FE3-18373B67324F}"/>
              </a:ext>
            </a:extLst>
          </p:cNvPr>
          <p:cNvSpPr txBox="1"/>
          <p:nvPr/>
        </p:nvSpPr>
        <p:spPr>
          <a:xfrm>
            <a:off x="8058705" y="4358515"/>
            <a:ext cx="1716231" cy="369332"/>
          </a:xfrm>
          <a:prstGeom prst="rect">
            <a:avLst/>
          </a:prstGeom>
          <a:noFill/>
        </p:spPr>
        <p:txBody>
          <a:bodyPr wrap="square">
            <a:spAutoFit/>
          </a:bodyPr>
          <a:lstStyle/>
          <a:p>
            <a:r>
              <a:rPr lang="zh-CN" altLang="en-US" b="1" dirty="0"/>
              <a:t>数控加工实践</a:t>
            </a:r>
            <a:endParaRPr lang="en-US" altLang="zh-CN" b="1" dirty="0"/>
          </a:p>
        </p:txBody>
      </p:sp>
      <p:sp>
        <p:nvSpPr>
          <p:cNvPr id="29" name="缺角矩形 28">
            <a:extLst>
              <a:ext uri="{FF2B5EF4-FFF2-40B4-BE49-F238E27FC236}">
                <a16:creationId xmlns:a16="http://schemas.microsoft.com/office/drawing/2014/main" id="{89EE1FCC-4D9B-4F9D-A308-48AC2DE6DF3E}"/>
              </a:ext>
            </a:extLst>
          </p:cNvPr>
          <p:cNvSpPr/>
          <p:nvPr/>
        </p:nvSpPr>
        <p:spPr>
          <a:xfrm>
            <a:off x="597590" y="5191888"/>
            <a:ext cx="2482942" cy="522224"/>
          </a:xfrm>
          <a:prstGeom prst="plaque">
            <a:avLst/>
          </a:prstGeom>
          <a:solidFill>
            <a:srgbClr val="451EE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考核与评估</a:t>
            </a:r>
          </a:p>
        </p:txBody>
      </p:sp>
      <p:sp>
        <p:nvSpPr>
          <p:cNvPr id="33" name="文本框 32">
            <a:extLst>
              <a:ext uri="{FF2B5EF4-FFF2-40B4-BE49-F238E27FC236}">
                <a16:creationId xmlns:a16="http://schemas.microsoft.com/office/drawing/2014/main" id="{51B0BFB6-69C4-4867-83BD-5735135BBD0C}"/>
              </a:ext>
            </a:extLst>
          </p:cNvPr>
          <p:cNvSpPr txBox="1"/>
          <p:nvPr/>
        </p:nvSpPr>
        <p:spPr>
          <a:xfrm>
            <a:off x="3450805" y="4954188"/>
            <a:ext cx="7935234" cy="923330"/>
          </a:xfrm>
          <a:prstGeom prst="rect">
            <a:avLst/>
          </a:prstGeom>
          <a:noFill/>
        </p:spPr>
        <p:txBody>
          <a:bodyPr wrap="square">
            <a:spAutoFit/>
          </a:bodyPr>
          <a:lstStyle/>
          <a:p>
            <a:r>
              <a:rPr lang="en-US" altLang="zh-CN" sz="1800" b="1" kern="100" dirty="0">
                <a:effectLst/>
                <a:ea typeface="仿宋" panose="02010609060101010101" pitchFamily="49" charset="-122"/>
                <a:cs typeface="Times New Roman" panose="02020603050405020304" pitchFamily="18" charset="0"/>
              </a:rPr>
              <a:t>         </a:t>
            </a:r>
            <a:r>
              <a:rPr lang="zh-CN" altLang="zh-CN" sz="1800" b="1" kern="100" dirty="0">
                <a:effectLst/>
                <a:ea typeface="仿宋" panose="02010609060101010101" pitchFamily="49" charset="-122"/>
                <a:cs typeface="Times New Roman" panose="02020603050405020304" pitchFamily="18" charset="0"/>
              </a:rPr>
              <a:t>模块</a:t>
            </a:r>
            <a:r>
              <a:rPr lang="zh-CN" altLang="en-US" sz="1800" b="1" kern="100" dirty="0">
                <a:effectLst/>
                <a:ea typeface="仿宋" panose="02010609060101010101" pitchFamily="49" charset="-122"/>
                <a:cs typeface="Times New Roman" panose="02020603050405020304" pitchFamily="18" charset="0"/>
              </a:rPr>
              <a:t>由</a:t>
            </a:r>
            <a:r>
              <a:rPr lang="en-US" altLang="zh-CN" sz="1800" b="1" kern="100" dirty="0">
                <a:effectLst/>
                <a:ea typeface="仿宋" panose="02010609060101010101" pitchFamily="49" charset="-122"/>
                <a:cs typeface="Times New Roman" panose="02020603050405020304" pitchFamily="18" charset="0"/>
              </a:rPr>
              <a:t>3D</a:t>
            </a:r>
            <a:r>
              <a:rPr lang="zh-CN" altLang="en-US" sz="1800" b="1" kern="100" dirty="0">
                <a:effectLst/>
                <a:ea typeface="仿宋" panose="02010609060101010101" pitchFamily="49" charset="-122"/>
                <a:cs typeface="Times New Roman" panose="02020603050405020304" pitchFamily="18" charset="0"/>
              </a:rPr>
              <a:t>扫描逆向建模、软件修模与检测、</a:t>
            </a:r>
            <a:r>
              <a:rPr lang="en-US" altLang="zh-CN" b="1" kern="100" dirty="0">
                <a:ea typeface="仿宋" panose="02010609060101010101" pitchFamily="49" charset="-122"/>
                <a:cs typeface="Times New Roman" panose="02020603050405020304" pitchFamily="18" charset="0"/>
              </a:rPr>
              <a:t>3D</a:t>
            </a:r>
            <a:r>
              <a:rPr lang="zh-CN" altLang="en-US" b="1" kern="100" dirty="0">
                <a:ea typeface="仿宋" panose="02010609060101010101" pitchFamily="49" charset="-122"/>
                <a:cs typeface="Times New Roman" panose="02020603050405020304" pitchFamily="18" charset="0"/>
              </a:rPr>
              <a:t>打印、数字加工</a:t>
            </a:r>
            <a:r>
              <a:rPr lang="zh-CN" altLang="zh-CN" sz="1800" b="1" kern="100" dirty="0">
                <a:effectLst/>
                <a:ea typeface="仿宋" panose="02010609060101010101" pitchFamily="49" charset="-122"/>
                <a:cs typeface="Times New Roman" panose="02020603050405020304" pitchFamily="18" charset="0"/>
              </a:rPr>
              <a:t>四个方面的教学内容</a:t>
            </a:r>
            <a:r>
              <a:rPr lang="zh-CN" altLang="en-US" sz="1800" b="1" kern="100" dirty="0">
                <a:effectLst/>
                <a:ea typeface="仿宋" panose="02010609060101010101" pitchFamily="49" charset="-122"/>
                <a:cs typeface="Times New Roman" panose="02020603050405020304" pitchFamily="18" charset="0"/>
              </a:rPr>
              <a:t>组成</a:t>
            </a:r>
            <a:r>
              <a:rPr lang="zh-CN" altLang="zh-CN" sz="1800" b="1" kern="100" dirty="0">
                <a:effectLst/>
                <a:ea typeface="仿宋" panose="02010609060101010101" pitchFamily="49" charset="-122"/>
                <a:cs typeface="Times New Roman" panose="02020603050405020304" pitchFamily="18" charset="0"/>
              </a:rPr>
              <a:t>，</a:t>
            </a:r>
            <a:r>
              <a:rPr lang="zh-CN" altLang="en-US" sz="1800" b="1" kern="100" dirty="0">
                <a:effectLst/>
                <a:ea typeface="仿宋" panose="02010609060101010101" pitchFamily="49" charset="-122"/>
                <a:cs typeface="Times New Roman" panose="02020603050405020304" pitchFamily="18" charset="0"/>
              </a:rPr>
              <a:t>通过 </a:t>
            </a:r>
            <a:r>
              <a:rPr lang="en-US" altLang="zh-CN" sz="1800" b="1" kern="100" dirty="0">
                <a:effectLst/>
                <a:ea typeface="仿宋" panose="02010609060101010101" pitchFamily="49" charset="-122"/>
                <a:cs typeface="Times New Roman" panose="02020603050405020304" pitchFamily="18" charset="0"/>
              </a:rPr>
              <a:t>6</a:t>
            </a:r>
            <a:r>
              <a:rPr lang="zh-CN" altLang="zh-CN" sz="1800" b="1" kern="100" dirty="0">
                <a:effectLst/>
                <a:ea typeface="仿宋" panose="02010609060101010101" pitchFamily="49" charset="-122"/>
                <a:cs typeface="Times New Roman" panose="02020603050405020304" pitchFamily="18" charset="0"/>
              </a:rPr>
              <a:t>个学时</a:t>
            </a:r>
            <a:r>
              <a:rPr lang="zh-CN" altLang="en-US" sz="1800" b="1" kern="100" dirty="0">
                <a:effectLst/>
                <a:ea typeface="仿宋" panose="02010609060101010101" pitchFamily="49" charset="-122"/>
                <a:cs typeface="Times New Roman" panose="02020603050405020304" pitchFamily="18" charset="0"/>
              </a:rPr>
              <a:t>的学习与实践</a:t>
            </a:r>
            <a:r>
              <a:rPr lang="zh-CN" altLang="zh-CN" sz="1800" b="1" kern="100" dirty="0">
                <a:effectLst/>
                <a:ea typeface="仿宋" panose="02010609060101010101" pitchFamily="49" charset="-122"/>
                <a:cs typeface="Times New Roman" panose="02020603050405020304" pitchFamily="18" charset="0"/>
              </a:rPr>
              <a:t>，其中理论介绍</a:t>
            </a:r>
            <a:r>
              <a:rPr lang="en-US" altLang="zh-CN" sz="1800" b="1" kern="100" dirty="0">
                <a:effectLst/>
                <a:ea typeface="仿宋" panose="02010609060101010101" pitchFamily="49" charset="-122"/>
                <a:cs typeface="Times New Roman" panose="02020603050405020304" pitchFamily="18" charset="0"/>
              </a:rPr>
              <a:t> 3</a:t>
            </a:r>
            <a:r>
              <a:rPr lang="zh-CN" altLang="zh-CN" sz="1800" b="1" kern="100" dirty="0">
                <a:effectLst/>
                <a:ea typeface="仿宋" panose="02010609060101010101" pitchFamily="49" charset="-122"/>
                <a:cs typeface="Times New Roman" panose="02020603050405020304" pitchFamily="18" charset="0"/>
              </a:rPr>
              <a:t>个学时，实践环节</a:t>
            </a:r>
            <a:r>
              <a:rPr lang="en-US" altLang="zh-CN" sz="1800" b="1" kern="100" dirty="0">
                <a:effectLst/>
                <a:ea typeface="仿宋" panose="02010609060101010101" pitchFamily="49" charset="-122"/>
                <a:cs typeface="Times New Roman" panose="02020603050405020304" pitchFamily="18" charset="0"/>
              </a:rPr>
              <a:t>3</a:t>
            </a:r>
            <a:r>
              <a:rPr lang="zh-CN" altLang="zh-CN" sz="1800" b="1" kern="100" dirty="0">
                <a:effectLst/>
                <a:ea typeface="仿宋" panose="02010609060101010101" pitchFamily="49" charset="-122"/>
                <a:cs typeface="Times New Roman" panose="02020603050405020304" pitchFamily="18" charset="0"/>
              </a:rPr>
              <a:t>个学时。根据任务</a:t>
            </a:r>
            <a:r>
              <a:rPr lang="zh-CN" altLang="en-US" sz="1800" b="1" kern="100" dirty="0">
                <a:effectLst/>
                <a:ea typeface="仿宋" panose="02010609060101010101" pitchFamily="49" charset="-122"/>
                <a:cs typeface="Times New Roman" panose="02020603050405020304" pitchFamily="18" charset="0"/>
              </a:rPr>
              <a:t>，需要</a:t>
            </a:r>
            <a:r>
              <a:rPr lang="zh-CN" altLang="zh-CN" sz="1800" b="1" kern="100" dirty="0">
                <a:effectLst/>
                <a:ea typeface="仿宋" panose="02010609060101010101" pitchFamily="49" charset="-122"/>
                <a:cs typeface="Times New Roman" panose="02020603050405020304" pitchFamily="18" charset="0"/>
              </a:rPr>
              <a:t>课外学习实践</a:t>
            </a:r>
            <a:r>
              <a:rPr lang="en-US" altLang="zh-CN" sz="1800" b="1" kern="100" dirty="0">
                <a:effectLst/>
                <a:ea typeface="仿宋" panose="02010609060101010101" pitchFamily="49" charset="-122"/>
                <a:cs typeface="Times New Roman" panose="02020603050405020304" pitchFamily="18" charset="0"/>
              </a:rPr>
              <a:t>8-10</a:t>
            </a:r>
            <a:r>
              <a:rPr lang="zh-CN" altLang="zh-CN" sz="1800" b="1" kern="100" dirty="0">
                <a:effectLst/>
                <a:ea typeface="仿宋" panose="02010609060101010101" pitchFamily="49" charset="-122"/>
                <a:cs typeface="Times New Roman" panose="02020603050405020304" pitchFamily="18" charset="0"/>
              </a:rPr>
              <a:t>个学时。</a:t>
            </a:r>
            <a:endParaRPr lang="zh-CN" altLang="en-US" b="1" dirty="0"/>
          </a:p>
        </p:txBody>
      </p:sp>
      <p:sp>
        <p:nvSpPr>
          <p:cNvPr id="35" name="文本框 34">
            <a:extLst>
              <a:ext uri="{FF2B5EF4-FFF2-40B4-BE49-F238E27FC236}">
                <a16:creationId xmlns:a16="http://schemas.microsoft.com/office/drawing/2014/main" id="{CB0683EC-590B-46CA-93E8-C4FFAD19D840}"/>
              </a:ext>
            </a:extLst>
          </p:cNvPr>
          <p:cNvSpPr txBox="1"/>
          <p:nvPr/>
        </p:nvSpPr>
        <p:spPr>
          <a:xfrm>
            <a:off x="1315082" y="4673813"/>
            <a:ext cx="10273572" cy="369332"/>
          </a:xfrm>
          <a:prstGeom prst="rect">
            <a:avLst/>
          </a:prstGeom>
          <a:noFill/>
        </p:spPr>
        <p:txBody>
          <a:bodyPr wrap="square">
            <a:spAutoFit/>
          </a:bodyPr>
          <a:lstStyle/>
          <a:p>
            <a:r>
              <a:rPr lang="en-US" altLang="zh-CN" sz="1800" kern="100" dirty="0">
                <a:solidFill>
                  <a:srgbClr val="FF0000"/>
                </a:solidFill>
                <a:effectLst/>
                <a:ea typeface="楷体" panose="02010609060101010101" pitchFamily="49" charset="-122"/>
                <a:cs typeface="Times New Roman" panose="02020603050405020304" pitchFamily="18" charset="0"/>
              </a:rPr>
              <a:t>     </a:t>
            </a:r>
            <a:endParaRPr lang="zh-CN" altLang="en-US" dirty="0"/>
          </a:p>
        </p:txBody>
      </p:sp>
      <p:sp>
        <p:nvSpPr>
          <p:cNvPr id="7" name="矩形 6">
            <a:extLst>
              <a:ext uri="{FF2B5EF4-FFF2-40B4-BE49-F238E27FC236}">
                <a16:creationId xmlns:a16="http://schemas.microsoft.com/office/drawing/2014/main" id="{874F4475-A21A-4AA1-B847-B0BAF9F8F3E3}"/>
              </a:ext>
            </a:extLst>
          </p:cNvPr>
          <p:cNvSpPr/>
          <p:nvPr/>
        </p:nvSpPr>
        <p:spPr>
          <a:xfrm>
            <a:off x="597590" y="5877518"/>
            <a:ext cx="10929518" cy="851541"/>
          </a:xfrm>
          <a:prstGeom prst="rect">
            <a:avLst/>
          </a:prstGeom>
          <a:solidFill>
            <a:schemeClr val="accent5">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kern="100" dirty="0">
                <a:solidFill>
                  <a:srgbClr val="FF0000"/>
                </a:solidFill>
                <a:ea typeface="楷体" panose="02010609060101010101" pitchFamily="49" charset="-122"/>
                <a:cs typeface="Times New Roman" panose="02020603050405020304" pitchFamily="18" charset="0"/>
              </a:rPr>
              <a:t>         </a:t>
            </a:r>
            <a:r>
              <a:rPr lang="zh-CN" altLang="zh-CN" kern="100" dirty="0">
                <a:solidFill>
                  <a:srgbClr val="FF0000"/>
                </a:solidFill>
                <a:ea typeface="楷体" panose="02010609060101010101" pitchFamily="49" charset="-122"/>
                <a:cs typeface="Times New Roman" panose="02020603050405020304" pitchFamily="18" charset="0"/>
              </a:rPr>
              <a:t>学生</a:t>
            </a:r>
            <a:r>
              <a:rPr lang="zh-CN" altLang="en-US" kern="100" dirty="0">
                <a:solidFill>
                  <a:srgbClr val="FF0000"/>
                </a:solidFill>
                <a:ea typeface="楷体" panose="02010609060101010101" pitchFamily="49" charset="-122"/>
                <a:cs typeface="Times New Roman" panose="02020603050405020304" pitchFamily="18" charset="0"/>
              </a:rPr>
              <a:t>结合本专业创新应用场景</a:t>
            </a:r>
            <a:r>
              <a:rPr lang="zh-CN" altLang="zh-CN" kern="100" dirty="0">
                <a:solidFill>
                  <a:srgbClr val="FF0000"/>
                </a:solidFill>
                <a:ea typeface="楷体" panose="02010609060101010101" pitchFamily="49" charset="-122"/>
                <a:cs typeface="Times New Roman" panose="02020603050405020304" pitchFamily="18" charset="0"/>
              </a:rPr>
              <a:t>完成</a:t>
            </a:r>
            <a:r>
              <a:rPr lang="zh-CN" altLang="en-US" kern="100" dirty="0">
                <a:solidFill>
                  <a:srgbClr val="FF0000"/>
                </a:solidFill>
                <a:ea typeface="楷体" panose="02010609060101010101" pitchFamily="49" charset="-122"/>
                <a:cs typeface="Times New Roman" panose="02020603050405020304" pitchFamily="18" charset="0"/>
              </a:rPr>
              <a:t>数字设计</a:t>
            </a:r>
            <a:r>
              <a:rPr lang="zh-CN" altLang="zh-CN" kern="100" dirty="0">
                <a:solidFill>
                  <a:srgbClr val="FF0000"/>
                </a:solidFill>
                <a:ea typeface="楷体" panose="02010609060101010101" pitchFamily="49" charset="-122"/>
                <a:cs typeface="Times New Roman" panose="02020603050405020304" pitchFamily="18" charset="0"/>
              </a:rPr>
              <a:t>建模</a:t>
            </a:r>
            <a:r>
              <a:rPr lang="zh-CN" altLang="en-US" kern="100" dirty="0">
                <a:solidFill>
                  <a:srgbClr val="FF0000"/>
                </a:solidFill>
                <a:ea typeface="楷体" panose="02010609060101010101" pitchFamily="49" charset="-122"/>
                <a:cs typeface="Times New Roman" panose="02020603050405020304" pitchFamily="18" charset="0"/>
              </a:rPr>
              <a:t>或</a:t>
            </a:r>
            <a:r>
              <a:rPr lang="zh-CN" altLang="zh-CN" kern="100" dirty="0">
                <a:solidFill>
                  <a:srgbClr val="FF0000"/>
                </a:solidFill>
                <a:ea typeface="楷体" panose="02010609060101010101" pitchFamily="49" charset="-122"/>
                <a:cs typeface="Times New Roman" panose="02020603050405020304" pitchFamily="18" charset="0"/>
              </a:rPr>
              <a:t>对给定样品的</a:t>
            </a:r>
            <a:r>
              <a:rPr lang="zh-CN" altLang="en-US" kern="100" dirty="0">
                <a:solidFill>
                  <a:srgbClr val="FF0000"/>
                </a:solidFill>
                <a:ea typeface="楷体" panose="02010609060101010101" pitchFamily="49" charset="-122"/>
                <a:cs typeface="Times New Roman" panose="02020603050405020304" pitchFamily="18" charset="0"/>
              </a:rPr>
              <a:t>逆向</a:t>
            </a:r>
            <a:r>
              <a:rPr lang="zh-CN" altLang="zh-CN" kern="100" dirty="0">
                <a:solidFill>
                  <a:srgbClr val="FF0000"/>
                </a:solidFill>
                <a:ea typeface="楷体" panose="02010609060101010101" pitchFamily="49" charset="-122"/>
                <a:cs typeface="Times New Roman" panose="02020603050405020304" pitchFamily="18" charset="0"/>
              </a:rPr>
              <a:t>扫描建模、模型处理与修正、完成</a:t>
            </a:r>
            <a:r>
              <a:rPr lang="zh-CN" altLang="en-US" kern="100" dirty="0">
                <a:solidFill>
                  <a:srgbClr val="FF0000"/>
                </a:solidFill>
                <a:ea typeface="楷体" panose="02010609060101010101" pitchFamily="49" charset="-122"/>
                <a:cs typeface="Times New Roman" panose="02020603050405020304" pitchFamily="18" charset="0"/>
              </a:rPr>
              <a:t>样品</a:t>
            </a:r>
            <a:r>
              <a:rPr lang="zh-CN" altLang="zh-CN" kern="100" dirty="0">
                <a:solidFill>
                  <a:srgbClr val="FF0000"/>
                </a:solidFill>
                <a:ea typeface="楷体" panose="02010609060101010101" pitchFamily="49" charset="-122"/>
                <a:cs typeface="Times New Roman" panose="02020603050405020304" pitchFamily="18" charset="0"/>
              </a:rPr>
              <a:t>打印或加工</a:t>
            </a:r>
            <a:r>
              <a:rPr lang="zh-CN" altLang="en-US" kern="100" dirty="0">
                <a:solidFill>
                  <a:srgbClr val="FF0000"/>
                </a:solidFill>
                <a:ea typeface="楷体" panose="02010609060101010101" pitchFamily="49" charset="-122"/>
                <a:cs typeface="Times New Roman" panose="02020603050405020304" pitchFamily="18" charset="0"/>
              </a:rPr>
              <a:t>。每个同学需提交一份设计报告，</a:t>
            </a:r>
            <a:r>
              <a:rPr lang="zh-CN" altLang="zh-CN" kern="100" dirty="0">
                <a:solidFill>
                  <a:srgbClr val="FF0000"/>
                </a:solidFill>
                <a:ea typeface="楷体" panose="02010609060101010101" pitchFamily="49" charset="-122"/>
                <a:cs typeface="Times New Roman" panose="02020603050405020304" pitchFamily="18" charset="0"/>
              </a:rPr>
              <a:t>小组</a:t>
            </a:r>
            <a:r>
              <a:rPr lang="zh-CN" altLang="en-US" kern="100" dirty="0">
                <a:solidFill>
                  <a:srgbClr val="FF0000"/>
                </a:solidFill>
                <a:ea typeface="楷体" panose="02010609060101010101" pitchFamily="49" charset="-122"/>
                <a:cs typeface="Times New Roman" panose="02020603050405020304" pitchFamily="18" charset="0"/>
              </a:rPr>
              <a:t>提供制造后作品</a:t>
            </a:r>
            <a:r>
              <a:rPr lang="en-US" altLang="zh-CN" kern="100" dirty="0">
                <a:solidFill>
                  <a:srgbClr val="FF0000"/>
                </a:solidFill>
                <a:ea typeface="楷体" panose="02010609060101010101" pitchFamily="49" charset="-122"/>
                <a:cs typeface="Times New Roman" panose="02020603050405020304" pitchFamily="18" charset="0"/>
              </a:rPr>
              <a:t> </a:t>
            </a:r>
            <a:r>
              <a:rPr lang="zh-CN" altLang="en-US" kern="100" dirty="0">
                <a:solidFill>
                  <a:srgbClr val="FF0000"/>
                </a:solidFill>
                <a:ea typeface="楷体" panose="02010609060101010101" pitchFamily="49" charset="-122"/>
                <a:cs typeface="Times New Roman" panose="02020603050405020304" pitchFamily="18" charset="0"/>
              </a:rPr>
              <a:t>，通过对报告的攥写、作品的创新性、完整性，进行定性定量的评价</a:t>
            </a:r>
            <a:r>
              <a:rPr lang="zh-CN" altLang="zh-CN" kern="100" dirty="0">
                <a:solidFill>
                  <a:srgbClr val="FF0000"/>
                </a:solidFill>
                <a:ea typeface="楷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571777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FA305-38CD-4892-C0ED-F10B390AF2E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0F38C3D-DC51-3935-CF56-E862ED6C52FB}"/>
              </a:ext>
            </a:extLst>
          </p:cNvPr>
          <p:cNvSpPr>
            <a:spLocks noGrp="1"/>
          </p:cNvSpPr>
          <p:nvPr>
            <p:ph idx="1"/>
          </p:nvPr>
        </p:nvSpPr>
        <p:spPr/>
        <p:txBody>
          <a:bodyPr>
            <a:normAutofit/>
          </a:bodyPr>
          <a:lstStyle/>
          <a:p>
            <a:pPr algn="ctr"/>
            <a:endParaRPr lang="en-US" altLang="zh-CN" sz="4000" dirty="0"/>
          </a:p>
          <a:p>
            <a:pPr algn="ctr"/>
            <a:endParaRPr lang="en-US" altLang="zh-CN" sz="4000" dirty="0"/>
          </a:p>
          <a:p>
            <a:pPr marL="0" indent="0" algn="ctr">
              <a:buNone/>
            </a:pPr>
            <a:r>
              <a:rPr lang="en-US" altLang="zh-CN" sz="6000" b="1" dirty="0">
                <a:solidFill>
                  <a:schemeClr val="accent5">
                    <a:lumMod val="75000"/>
                  </a:schemeClr>
                </a:solidFill>
                <a:effectLst>
                  <a:outerShdw blurRad="38100" dist="38100" dir="2700000" algn="tl">
                    <a:srgbClr val="000000">
                      <a:alpha val="43137"/>
                    </a:srgbClr>
                  </a:outerShdw>
                </a:effectLst>
                <a:cs typeface="+mj-cs"/>
              </a:rPr>
              <a:t>3D</a:t>
            </a:r>
            <a:r>
              <a:rPr lang="zh-CN" altLang="en-US" sz="6000" b="1" dirty="0">
                <a:solidFill>
                  <a:schemeClr val="accent5">
                    <a:lumMod val="75000"/>
                  </a:schemeClr>
                </a:solidFill>
                <a:effectLst>
                  <a:outerShdw blurRad="38100" dist="38100" dir="2700000" algn="tl">
                    <a:srgbClr val="000000">
                      <a:alpha val="43137"/>
                    </a:srgbClr>
                  </a:outerShdw>
                </a:effectLst>
                <a:cs typeface="+mj-cs"/>
              </a:rPr>
              <a:t>设计技术与实践</a:t>
            </a:r>
            <a:endParaRPr lang="en-US" altLang="zh-CN" sz="6000" b="1" dirty="0">
              <a:solidFill>
                <a:schemeClr val="accent5">
                  <a:lumMod val="75000"/>
                </a:schemeClr>
              </a:solidFill>
              <a:effectLst>
                <a:outerShdw blurRad="38100" dist="38100" dir="2700000" algn="tl">
                  <a:srgbClr val="000000">
                    <a:alpha val="43137"/>
                  </a:srgbClr>
                </a:outerShdw>
              </a:effectLst>
              <a:cs typeface="+mj-cs"/>
            </a:endParaRPr>
          </a:p>
          <a:p>
            <a:pPr marL="0" indent="0" algn="ctr">
              <a:buNone/>
            </a:pPr>
            <a:endParaRPr lang="en-US" altLang="zh-CN" sz="3600" dirty="0"/>
          </a:p>
          <a:p>
            <a:pPr marL="0" indent="0" algn="ctr">
              <a:buNone/>
            </a:pPr>
            <a:r>
              <a:rPr lang="zh-CN" altLang="en-US" sz="3600" dirty="0"/>
              <a:t>（</a:t>
            </a:r>
            <a:r>
              <a:rPr lang="en-US" altLang="zh-CN" sz="3600" dirty="0"/>
              <a:t>1</a:t>
            </a:r>
            <a:r>
              <a:rPr lang="zh-CN" altLang="en-US" sz="3600" dirty="0"/>
              <a:t>）</a:t>
            </a:r>
            <a:r>
              <a:rPr lang="en-US" altLang="zh-CN" sz="3600" dirty="0"/>
              <a:t>3D</a:t>
            </a:r>
            <a:r>
              <a:rPr lang="zh-CN" altLang="en-US" sz="3600" dirty="0"/>
              <a:t>设计软件的应用</a:t>
            </a:r>
            <a:endParaRPr lang="en-US" altLang="zh-CN" sz="3600" dirty="0"/>
          </a:p>
          <a:p>
            <a:pPr marL="0" indent="0" algn="ctr">
              <a:buNone/>
            </a:pPr>
            <a:r>
              <a:rPr lang="zh-CN" altLang="en-US" sz="3600" dirty="0"/>
              <a:t>（</a:t>
            </a:r>
            <a:r>
              <a:rPr lang="en-US" altLang="zh-CN" sz="3600" dirty="0"/>
              <a:t>2</a:t>
            </a:r>
            <a:r>
              <a:rPr lang="zh-CN" altLang="en-US" sz="3600" dirty="0"/>
              <a:t>）</a:t>
            </a:r>
            <a:r>
              <a:rPr lang="en-US" altLang="zh-CN" sz="3600" dirty="0"/>
              <a:t>3D</a:t>
            </a:r>
            <a:r>
              <a:rPr lang="zh-CN" altLang="en-US" sz="3600" dirty="0"/>
              <a:t>扫描建模及打印</a:t>
            </a:r>
          </a:p>
        </p:txBody>
      </p:sp>
    </p:spTree>
    <p:extLst>
      <p:ext uri="{BB962C8B-B14F-4D97-AF65-F5344CB8AC3E}">
        <p14:creationId xmlns:p14="http://schemas.microsoft.com/office/powerpoint/2010/main" val="158138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2">
            <a:extLst>
              <a:ext uri="{FF2B5EF4-FFF2-40B4-BE49-F238E27FC236}">
                <a16:creationId xmlns:a16="http://schemas.microsoft.com/office/drawing/2014/main" id="{4A3298B1-E221-4966-B00F-E9AA9233E17D}"/>
              </a:ext>
            </a:extLst>
          </p:cNvPr>
          <p:cNvSpPr txBox="1">
            <a:spLocks/>
          </p:cNvSpPr>
          <p:nvPr/>
        </p:nvSpPr>
        <p:spPr>
          <a:xfrm>
            <a:off x="660615" y="1348781"/>
            <a:ext cx="8047033" cy="496699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marR="0" lvl="0" indent="0" algn="just" defTabSz="914400" rtl="0" eaLnBrk="1" fontAlgn="base" latinLnBrk="0" hangingPunct="1">
              <a:lnSpc>
                <a:spcPct val="150000"/>
              </a:lnSpc>
              <a:spcBef>
                <a:spcPts val="0"/>
              </a:spcBef>
              <a:spcAft>
                <a:spcPts val="3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微软雅黑"/>
                <a:cs typeface="+mn-ea"/>
                <a:sym typeface="+mn-lt"/>
              </a:rPr>
              <a:t>— </a:t>
            </a: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产业发展需求</a:t>
            </a: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产业转型升级竞争加剧，构建全链条、全流程技术体系需求迫切</a:t>
            </a: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工程系统技术要素复杂、集成度高，多学科融合日趋显著</a:t>
            </a:r>
            <a:endParaRPr kumimoji="0" lang="en-US"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高端复合型工程人才需求巨大，综合能力素质要求高</a:t>
            </a:r>
            <a:endParaRPr kumimoji="0" lang="en-US"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0" marR="0" lvl="0" indent="0" algn="just" defTabSz="914400" rtl="0" eaLnBrk="1" fontAlgn="base" latinLnBrk="0" hangingPunct="1">
              <a:lnSpc>
                <a:spcPct val="150000"/>
              </a:lnSpc>
              <a:spcBef>
                <a:spcPts val="1200"/>
              </a:spcBef>
              <a:spcAft>
                <a:spcPts val="3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微软雅黑"/>
                <a:cs typeface="+mn-ea"/>
                <a:sym typeface="+mn-lt"/>
              </a:rPr>
              <a:t>— </a:t>
            </a: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工程人才培养现状</a:t>
            </a:r>
            <a:endParaRPr kumimoji="0" lang="en-US" altLang="zh-CN" sz="2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专业知识结构单一、</a:t>
            </a:r>
            <a:r>
              <a:rPr kumimoji="0" lang="zh-CN"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rPr>
              <a:t>理论与</a:t>
            </a: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实践</a:t>
            </a:r>
            <a:r>
              <a:rPr kumimoji="0" lang="zh-CN"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rPr>
              <a:t>脱节</a:t>
            </a:r>
            <a:endParaRPr kumimoji="0" lang="en-US"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rPr>
              <a:t>工程</a:t>
            </a: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意识缺乏、工程综合技能欠缺</a:t>
            </a:r>
            <a:endParaRPr kumimoji="0" lang="zh-CN"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742950" marR="0" lvl="1" indent="-285750" algn="just" defTabSz="914400" rtl="0" eaLnBrk="1" fontAlgn="base" latinLnBrk="0" hangingPunct="1">
              <a:lnSpc>
                <a:spcPct val="150000"/>
              </a:lnSpc>
              <a:spcBef>
                <a:spcPts val="0"/>
              </a:spcBef>
              <a:spcAft>
                <a:spcPts val="30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a:cs typeface="+mn-ea"/>
                <a:sym typeface="+mn-lt"/>
              </a:rPr>
              <a:t>缺乏系统性产业认知，创新学习动力不足</a:t>
            </a:r>
            <a:endParaRPr kumimoji="0" lang="en-US"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p:sp>
        <p:nvSpPr>
          <p:cNvPr id="7" name="矩形 6">
            <a:extLst>
              <a:ext uri="{FF2B5EF4-FFF2-40B4-BE49-F238E27FC236}">
                <a16:creationId xmlns:a16="http://schemas.microsoft.com/office/drawing/2014/main" id="{AE48DB06-4996-4244-8A5A-E9A270DC83E4}"/>
              </a:ext>
            </a:extLst>
          </p:cNvPr>
          <p:cNvSpPr/>
          <p:nvPr/>
        </p:nvSpPr>
        <p:spPr>
          <a:xfrm>
            <a:off x="9323962" y="2073787"/>
            <a:ext cx="2321789" cy="279685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a:ea typeface="微软雅黑"/>
                <a:cs typeface="+mn-ea"/>
                <a:sym typeface="+mn-lt"/>
              </a:rPr>
              <a:t>迫切需要</a:t>
            </a:r>
            <a:endParaRPr kumimoji="0" lang="en-US" altLang="zh-CN" sz="24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加深</a:t>
            </a:r>
            <a:r>
              <a:rPr kumimoji="0" lang="zh-CN" altLang="en-US" sz="2400" b="1" i="0" u="none" strike="noStrike" kern="1200" cap="none" spc="0" normalizeH="0" baseline="0" noProof="0" dirty="0">
                <a:ln>
                  <a:noFill/>
                </a:ln>
                <a:solidFill>
                  <a:srgbClr val="ED7D31">
                    <a:lumMod val="75000"/>
                  </a:srgbClr>
                </a:solidFill>
                <a:effectLst/>
                <a:uLnTx/>
                <a:uFillTx/>
                <a:latin typeface="Times New Roman"/>
                <a:ea typeface="微软雅黑"/>
                <a:cs typeface="+mn-ea"/>
                <a:sym typeface="+mn-lt"/>
              </a:rPr>
              <a:t>产业认知</a:t>
            </a:r>
            <a:endParaRPr kumimoji="0" lang="en-US" altLang="zh-CN" sz="2400" b="1" i="0" u="none" strike="noStrike" kern="1200" cap="none" spc="0" normalizeH="0" baseline="0" noProof="0" dirty="0">
              <a:ln>
                <a:noFill/>
              </a:ln>
              <a:solidFill>
                <a:srgbClr val="ED7D31">
                  <a:lumMod val="75000"/>
                </a:srgbClr>
              </a:solidFill>
              <a:effectLst/>
              <a:uLnTx/>
              <a:uFillTx/>
              <a:latin typeface="Times New Roman"/>
              <a:ea typeface="微软雅黑"/>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强化</a:t>
            </a:r>
            <a:r>
              <a:rPr kumimoji="0" lang="zh-CN" altLang="en-US" sz="2400" b="1" i="0" u="none" strike="noStrike" kern="1200" cap="none" spc="0" normalizeH="0" baseline="0" noProof="0" dirty="0">
                <a:ln>
                  <a:noFill/>
                </a:ln>
                <a:solidFill>
                  <a:srgbClr val="00B0F0"/>
                </a:solidFill>
                <a:effectLst/>
                <a:uLnTx/>
                <a:uFillTx/>
                <a:latin typeface="Times New Roman"/>
                <a:ea typeface="微软雅黑"/>
                <a:cs typeface="+mn-ea"/>
                <a:sym typeface="+mn-lt"/>
              </a:rPr>
              <a:t>工程意识</a:t>
            </a:r>
            <a:endParaRPr kumimoji="0" lang="en-US" altLang="zh-CN" sz="2400" b="1" i="0" u="none" strike="noStrike" kern="1200" cap="none" spc="0" normalizeH="0" baseline="0" noProof="0" dirty="0">
              <a:ln>
                <a:noFill/>
              </a:ln>
              <a:solidFill>
                <a:srgbClr val="00B0F0"/>
              </a:solidFill>
              <a:effectLst/>
              <a:uLnTx/>
              <a:uFillTx/>
              <a:latin typeface="Times New Roman"/>
              <a:ea typeface="微软雅黑"/>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增强</a:t>
            </a:r>
            <a:r>
              <a:rPr kumimoji="0" lang="zh-CN" altLang="en-US" sz="2400" b="1" i="0" u="none" strike="noStrike" kern="1200" cap="none" spc="0" normalizeH="0" baseline="0" noProof="0" dirty="0">
                <a:ln>
                  <a:noFill/>
                </a:ln>
                <a:solidFill>
                  <a:srgbClr val="70AD47">
                    <a:lumMod val="75000"/>
                  </a:srgbClr>
                </a:solidFill>
                <a:effectLst/>
                <a:uLnTx/>
                <a:uFillTx/>
                <a:latin typeface="Times New Roman"/>
                <a:ea typeface="微软雅黑"/>
                <a:cs typeface="+mn-ea"/>
                <a:sym typeface="+mn-lt"/>
              </a:rPr>
              <a:t>系统观念</a:t>
            </a:r>
            <a:endParaRPr kumimoji="0" lang="en-US" altLang="zh-CN" sz="2400" b="1" i="0" u="none" strike="noStrike" kern="1200" cap="none" spc="0" normalizeH="0" baseline="0" noProof="0" dirty="0">
              <a:ln>
                <a:noFill/>
              </a:ln>
              <a:solidFill>
                <a:srgbClr val="70AD47">
                  <a:lumMod val="75000"/>
                </a:srgbClr>
              </a:solidFill>
              <a:effectLst/>
              <a:uLnTx/>
              <a:uFillTx/>
              <a:latin typeface="Times New Roman"/>
              <a:ea typeface="微软雅黑"/>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微软雅黑"/>
                <a:cs typeface="+mn-ea"/>
                <a:sym typeface="+mn-lt"/>
              </a:rPr>
              <a:t>掌握</a:t>
            </a:r>
            <a:r>
              <a:rPr kumimoji="0" lang="zh-CN" altLang="en-US" sz="2400" b="1" i="0" u="none" strike="noStrike" kern="1200" cap="none" spc="0" normalizeH="0" baseline="0" noProof="0" dirty="0">
                <a:ln>
                  <a:noFill/>
                </a:ln>
                <a:solidFill>
                  <a:srgbClr val="920000"/>
                </a:solidFill>
                <a:effectLst/>
                <a:uLnTx/>
                <a:uFillTx/>
                <a:latin typeface="Times New Roman"/>
                <a:ea typeface="微软雅黑"/>
                <a:cs typeface="+mn-ea"/>
                <a:sym typeface="+mn-lt"/>
              </a:rPr>
              <a:t>综合技能</a:t>
            </a:r>
            <a:endParaRPr kumimoji="0" lang="en-US" altLang="zh-CN" sz="2400" b="1" i="0" u="none" strike="noStrike" kern="1200" cap="none" spc="0" normalizeH="0" baseline="0" noProof="0" dirty="0">
              <a:ln>
                <a:noFill/>
              </a:ln>
              <a:solidFill>
                <a:srgbClr val="920000"/>
              </a:solidFill>
              <a:effectLst/>
              <a:uLnTx/>
              <a:uFillTx/>
              <a:latin typeface="Times New Roman"/>
              <a:ea typeface="微软雅黑"/>
              <a:cs typeface="+mn-ea"/>
              <a:sym typeface="+mn-lt"/>
            </a:endParaRPr>
          </a:p>
        </p:txBody>
      </p:sp>
      <p:sp>
        <p:nvSpPr>
          <p:cNvPr id="20" name="Right Brace 3">
            <a:extLst>
              <a:ext uri="{FF2B5EF4-FFF2-40B4-BE49-F238E27FC236}">
                <a16:creationId xmlns:a16="http://schemas.microsoft.com/office/drawing/2014/main" id="{454E05BD-100C-4811-A33C-8DE63CC9BAD7}"/>
              </a:ext>
            </a:extLst>
          </p:cNvPr>
          <p:cNvSpPr/>
          <p:nvPr/>
        </p:nvSpPr>
        <p:spPr>
          <a:xfrm>
            <a:off x="8785580" y="2183120"/>
            <a:ext cx="460450" cy="3318865"/>
          </a:xfrm>
          <a:prstGeom prst="rightBrace">
            <a:avLst/>
          </a:prstGeom>
          <a:noFill/>
          <a:ln w="57150" cap="flat" cmpd="sng" algn="ctr">
            <a:solidFill>
              <a:srgbClr val="E90029"/>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Times New Roman"/>
              <a:ea typeface="微软雅黑"/>
              <a:cs typeface="+mn-ea"/>
              <a:sym typeface="+mn-lt"/>
            </a:endParaRPr>
          </a:p>
        </p:txBody>
      </p:sp>
      <p:sp>
        <p:nvSpPr>
          <p:cNvPr id="22" name="矩形 21">
            <a:extLst>
              <a:ext uri="{FF2B5EF4-FFF2-40B4-BE49-F238E27FC236}">
                <a16:creationId xmlns:a16="http://schemas.microsoft.com/office/drawing/2014/main" id="{8BC1FE6A-4F68-4C7F-B62F-E49ACC3FED22}"/>
              </a:ext>
            </a:extLst>
          </p:cNvPr>
          <p:cNvSpPr/>
          <p:nvPr/>
        </p:nvSpPr>
        <p:spPr>
          <a:xfrm>
            <a:off x="686031" y="6031318"/>
            <a:ext cx="10618750" cy="461665"/>
          </a:xfrm>
          <a:prstGeom prst="rect">
            <a:avLst/>
          </a:prstGeom>
          <a:solidFill>
            <a:srgbClr val="3E6C97"/>
          </a:solidFill>
          <a:ln w="12700" cap="flat" cmpd="sng" algn="ctr">
            <a:solidFill>
              <a:schemeClr val="accent6">
                <a:lumMod val="40000"/>
                <a:lumOff val="60000"/>
              </a:schemeClr>
            </a:solidFill>
            <a:prstDash val="solid"/>
            <a:miter lim="800000"/>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solidFill>
                  <a:prstClr val="white"/>
                </a:solidFill>
                <a:effectLst>
                  <a:outerShdw blurRad="38100" dist="19050" dir="2700000" algn="tl" rotWithShape="0">
                    <a:srgbClr val="000000">
                      <a:alpha val="40000"/>
                    </a:srgbClr>
                  </a:outerShdw>
                </a:effectLst>
                <a:uLnTx/>
                <a:uFillTx/>
                <a:latin typeface="Times New Roman"/>
                <a:ea typeface="微软雅黑"/>
                <a:cs typeface="+mn-ea"/>
                <a:sym typeface="+mn-lt"/>
              </a:rPr>
              <a:t>开展工程类专业学位研究生</a:t>
            </a:r>
            <a:r>
              <a:rPr kumimoji="0" lang="zh-CN" altLang="en-US" sz="2400" b="1" i="0" u="none" strike="noStrike" kern="0" cap="none" spc="0" normalizeH="0" baseline="0" noProof="0" dirty="0">
                <a:ln/>
                <a:solidFill>
                  <a:srgbClr val="FF0000"/>
                </a:solidFill>
                <a:effectLst>
                  <a:outerShdw blurRad="38100" dist="19050" dir="2700000" algn="tl" rotWithShape="0">
                    <a:srgbClr val="000000">
                      <a:alpha val="40000"/>
                    </a:srgbClr>
                  </a:outerShdw>
                </a:effectLst>
                <a:uLnTx/>
                <a:uFillTx/>
                <a:latin typeface="Times New Roman"/>
                <a:ea typeface="微软雅黑"/>
                <a:cs typeface="+mn-ea"/>
                <a:sym typeface="+mn-lt"/>
              </a:rPr>
              <a:t>工程认知实践</a:t>
            </a:r>
            <a:r>
              <a:rPr kumimoji="0" lang="zh-CN" altLang="en-US" sz="2400" b="1" i="0" u="none" strike="noStrike" kern="0" cap="none" spc="0" normalizeH="0" baseline="0" noProof="0" dirty="0">
                <a:ln/>
                <a:solidFill>
                  <a:prstClr val="white"/>
                </a:solidFill>
                <a:effectLst>
                  <a:outerShdw blurRad="38100" dist="19050" dir="2700000" algn="tl" rotWithShape="0">
                    <a:srgbClr val="000000">
                      <a:alpha val="40000"/>
                    </a:srgbClr>
                  </a:outerShdw>
                </a:effectLst>
                <a:uLnTx/>
                <a:uFillTx/>
                <a:latin typeface="Times New Roman"/>
                <a:ea typeface="微软雅黑"/>
                <a:cs typeface="+mn-ea"/>
                <a:sym typeface="+mn-lt"/>
              </a:rPr>
              <a:t>教学是实现这一目标的重要途径</a:t>
            </a:r>
          </a:p>
        </p:txBody>
      </p:sp>
      <p:sp>
        <p:nvSpPr>
          <p:cNvPr id="2" name="标题 1">
            <a:extLst>
              <a:ext uri="{FF2B5EF4-FFF2-40B4-BE49-F238E27FC236}">
                <a16:creationId xmlns:a16="http://schemas.microsoft.com/office/drawing/2014/main" id="{63E3A343-FE65-4D69-8F5A-CF89381099DE}"/>
              </a:ext>
            </a:extLst>
          </p:cNvPr>
          <p:cNvSpPr>
            <a:spLocks noGrp="1"/>
          </p:cNvSpPr>
          <p:nvPr>
            <p:ph type="title"/>
          </p:nvPr>
        </p:nvSpPr>
        <p:spPr/>
        <p:txBody>
          <a:bodyPr/>
          <a:lstStyle/>
          <a:p>
            <a:r>
              <a:rPr lang="zh-CN" altLang="en-US" dirty="0"/>
              <a:t>课程背景与意义</a:t>
            </a:r>
          </a:p>
        </p:txBody>
      </p:sp>
    </p:spTree>
    <p:custDataLst>
      <p:tags r:id="rId1"/>
    </p:custDataLst>
    <p:extLst>
      <p:ext uri="{BB962C8B-B14F-4D97-AF65-F5344CB8AC3E}">
        <p14:creationId xmlns:p14="http://schemas.microsoft.com/office/powerpoint/2010/main" val="2777366531"/>
      </p:ext>
    </p:extLst>
  </p:cSld>
  <p:clrMapOvr>
    <a:masterClrMapping/>
  </p:clrMapOvr>
  <mc:AlternateContent xmlns:mc="http://schemas.openxmlformats.org/markup-compatibility/2006" xmlns:p14="http://schemas.microsoft.com/office/powerpoint/2010/main">
    <mc:Choice Requires="p14">
      <p:transition spd="slow" p14:dur="2000" advTm="16967"/>
    </mc:Choice>
    <mc:Fallback xmlns="">
      <p:transition spd="slow" advTm="1696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C678-756A-45BF-8D92-98C9B0CAF8C8}"/>
              </a:ext>
            </a:extLst>
          </p:cNvPr>
          <p:cNvSpPr>
            <a:spLocks noGrp="1"/>
          </p:cNvSpPr>
          <p:nvPr>
            <p:ph type="title"/>
          </p:nvPr>
        </p:nvSpPr>
        <p:spPr>
          <a:xfrm>
            <a:off x="716973" y="0"/>
            <a:ext cx="9829800" cy="1080656"/>
          </a:xfrm>
        </p:spPr>
        <p:txBody>
          <a:bodyPr>
            <a:normAutofit/>
          </a:bodyPr>
          <a:lstStyle/>
          <a:p>
            <a:r>
              <a:rPr lang="zh-CN" altLang="en-US" dirty="0"/>
              <a:t>新时代背景下工程实践训练的目的和要求</a:t>
            </a:r>
          </a:p>
        </p:txBody>
      </p:sp>
      <p:graphicFrame>
        <p:nvGraphicFramePr>
          <p:cNvPr id="5" name="图示 4">
            <a:extLst>
              <a:ext uri="{FF2B5EF4-FFF2-40B4-BE49-F238E27FC236}">
                <a16:creationId xmlns:a16="http://schemas.microsoft.com/office/drawing/2014/main" id="{66D1716C-CB56-4D56-B237-B8C4A6C38698}"/>
              </a:ext>
            </a:extLst>
          </p:cNvPr>
          <p:cNvGraphicFramePr/>
          <p:nvPr/>
        </p:nvGraphicFramePr>
        <p:xfrm>
          <a:off x="83703" y="1493167"/>
          <a:ext cx="10982615" cy="444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0048284"/>
      </p:ext>
    </p:extLst>
  </p:cSld>
  <p:clrMapOvr>
    <a:masterClrMapping/>
  </p:clrMapOvr>
  <mc:AlternateContent xmlns:mc="http://schemas.openxmlformats.org/markup-compatibility/2006" xmlns:p14="http://schemas.microsoft.com/office/powerpoint/2010/main">
    <mc:Choice Requires="p14">
      <p:transition spd="slow" p14:dur="2000" advTm="29416"/>
    </mc:Choice>
    <mc:Fallback xmlns="">
      <p:transition spd="slow" advTm="29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C678-756A-45BF-8D92-98C9B0CAF8C8}"/>
              </a:ext>
            </a:extLst>
          </p:cNvPr>
          <p:cNvSpPr>
            <a:spLocks noGrp="1"/>
          </p:cNvSpPr>
          <p:nvPr>
            <p:ph type="title"/>
          </p:nvPr>
        </p:nvSpPr>
        <p:spPr>
          <a:xfrm>
            <a:off x="761794" y="179964"/>
            <a:ext cx="8529430" cy="733149"/>
          </a:xfrm>
        </p:spPr>
        <p:txBody>
          <a:bodyPr>
            <a:normAutofit/>
          </a:bodyPr>
          <a:lstStyle/>
          <a:p>
            <a:r>
              <a:rPr lang="zh-CN" altLang="en-US" dirty="0"/>
              <a:t>新时代背景下工程实践训练的目的和要求</a:t>
            </a:r>
          </a:p>
        </p:txBody>
      </p:sp>
      <p:graphicFrame>
        <p:nvGraphicFramePr>
          <p:cNvPr id="4" name="图示 3">
            <a:extLst>
              <a:ext uri="{FF2B5EF4-FFF2-40B4-BE49-F238E27FC236}">
                <a16:creationId xmlns:a16="http://schemas.microsoft.com/office/drawing/2014/main" id="{4697AF14-F029-4390-8885-066EEB27B1E2}"/>
              </a:ext>
            </a:extLst>
          </p:cNvPr>
          <p:cNvGraphicFramePr/>
          <p:nvPr/>
        </p:nvGraphicFramePr>
        <p:xfrm>
          <a:off x="761794" y="3428999"/>
          <a:ext cx="10668412" cy="324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2">
            <a:extLst>
              <a:ext uri="{FF2B5EF4-FFF2-40B4-BE49-F238E27FC236}">
                <a16:creationId xmlns:a16="http://schemas.microsoft.com/office/drawing/2014/main" id="{FCC1EBFB-4BB9-458A-9E5B-1D63DF2EE634}"/>
              </a:ext>
            </a:extLst>
          </p:cNvPr>
          <p:cNvSpPr>
            <a:spLocks noGrp="1"/>
          </p:cNvSpPr>
          <p:nvPr>
            <p:ph idx="1"/>
          </p:nvPr>
        </p:nvSpPr>
        <p:spPr>
          <a:xfrm>
            <a:off x="260904" y="1228558"/>
            <a:ext cx="6014947" cy="2048515"/>
          </a:xfrm>
          <a:ln w="19050">
            <a:solidFill>
              <a:srgbClr val="44546A"/>
            </a:solidFill>
          </a:ln>
        </p:spPr>
        <p:txBody>
          <a:bodyPr>
            <a:normAutofit fontScale="92500" lnSpcReduction="20000"/>
          </a:bodyPr>
          <a:lstStyle/>
          <a:p>
            <a:pPr>
              <a:lnSpc>
                <a:spcPct val="130000"/>
              </a:lnSpc>
              <a:spcBef>
                <a:spcPts val="600"/>
              </a:spcBef>
            </a:pPr>
            <a:r>
              <a:rPr lang="zh-CN" altLang="en-US" sz="2400" b="1" dirty="0"/>
              <a:t>全国数以千计的本科和高职院校工程训练中心</a:t>
            </a:r>
            <a:endParaRPr lang="en-US" altLang="zh-CN" sz="2400" b="1" dirty="0"/>
          </a:p>
          <a:p>
            <a:pPr lvl="1">
              <a:lnSpc>
                <a:spcPct val="130000"/>
              </a:lnSpc>
              <a:spcBef>
                <a:spcPts val="600"/>
              </a:spcBef>
            </a:pPr>
            <a:r>
              <a:rPr lang="zh-CN" altLang="en-US" sz="2000" b="1" dirty="0">
                <a:solidFill>
                  <a:srgbClr val="FF0000"/>
                </a:solidFill>
              </a:rPr>
              <a:t>香港理工大学工业中心（</a:t>
            </a:r>
            <a:r>
              <a:rPr lang="en-US" altLang="zh-CN" sz="2000" b="1" dirty="0">
                <a:solidFill>
                  <a:srgbClr val="FF0000"/>
                </a:solidFill>
              </a:rPr>
              <a:t>Industrial Centre)</a:t>
            </a:r>
            <a:endParaRPr lang="zh-CN" altLang="en-US" sz="2000" b="1" dirty="0">
              <a:solidFill>
                <a:srgbClr val="FF0000"/>
              </a:solidFill>
            </a:endParaRPr>
          </a:p>
          <a:p>
            <a:pPr lvl="1">
              <a:lnSpc>
                <a:spcPct val="130000"/>
              </a:lnSpc>
              <a:spcBef>
                <a:spcPts val="600"/>
              </a:spcBef>
            </a:pPr>
            <a:r>
              <a:rPr lang="zh-CN" altLang="en-US" sz="2000" b="1" dirty="0">
                <a:solidFill>
                  <a:srgbClr val="FF0000"/>
                </a:solidFill>
              </a:rPr>
              <a:t>清华大学基础工业训练中心（</a:t>
            </a:r>
            <a:r>
              <a:rPr lang="en-US" altLang="zh-CN" sz="2000" b="1" dirty="0" err="1">
                <a:solidFill>
                  <a:srgbClr val="FF0000"/>
                </a:solidFill>
              </a:rPr>
              <a:t>iCenter</a:t>
            </a:r>
            <a:r>
              <a:rPr lang="zh-CN" altLang="en-US" sz="2000" b="1" dirty="0">
                <a:solidFill>
                  <a:srgbClr val="FF0000"/>
                </a:solidFill>
              </a:rPr>
              <a:t>）</a:t>
            </a:r>
            <a:endParaRPr lang="en-US" altLang="zh-CN" sz="2000" b="1" dirty="0">
              <a:solidFill>
                <a:srgbClr val="FF0000"/>
              </a:solidFill>
            </a:endParaRPr>
          </a:p>
          <a:p>
            <a:pPr>
              <a:lnSpc>
                <a:spcPct val="130000"/>
              </a:lnSpc>
              <a:spcBef>
                <a:spcPts val="600"/>
              </a:spcBef>
            </a:pPr>
            <a:r>
              <a:rPr lang="zh-CN" altLang="en-US" sz="2400" b="1" dirty="0"/>
              <a:t>新时代卓越工程师培养对工程创新实训提出了更高的要求</a:t>
            </a:r>
            <a:endParaRPr lang="en-US" altLang="zh-CN" sz="2400" b="1" dirty="0"/>
          </a:p>
        </p:txBody>
      </p:sp>
      <p:pic>
        <p:nvPicPr>
          <p:cNvPr id="8" name="图片 7">
            <a:extLst>
              <a:ext uri="{FF2B5EF4-FFF2-40B4-BE49-F238E27FC236}">
                <a16:creationId xmlns:a16="http://schemas.microsoft.com/office/drawing/2014/main" id="{4755DE8B-A981-4EA1-9C0B-C1700B7E06C2}"/>
              </a:ext>
            </a:extLst>
          </p:cNvPr>
          <p:cNvPicPr>
            <a:picLocks noChangeAspect="1"/>
          </p:cNvPicPr>
          <p:nvPr/>
        </p:nvPicPr>
        <p:blipFill>
          <a:blip r:embed="rId8"/>
          <a:stretch>
            <a:fillRect/>
          </a:stretch>
        </p:blipFill>
        <p:spPr>
          <a:xfrm>
            <a:off x="6389441" y="1251276"/>
            <a:ext cx="5541656" cy="2003078"/>
          </a:xfrm>
          <a:prstGeom prst="rect">
            <a:avLst/>
          </a:prstGeom>
        </p:spPr>
      </p:pic>
    </p:spTree>
    <p:extLst>
      <p:ext uri="{BB962C8B-B14F-4D97-AF65-F5344CB8AC3E}">
        <p14:creationId xmlns:p14="http://schemas.microsoft.com/office/powerpoint/2010/main" val="4206747721"/>
      </p:ext>
    </p:extLst>
  </p:cSld>
  <p:clrMapOvr>
    <a:masterClrMapping/>
  </p:clrMapOvr>
  <mc:AlternateContent xmlns:mc="http://schemas.openxmlformats.org/markup-compatibility/2006" xmlns:p14="http://schemas.microsoft.com/office/powerpoint/2010/main">
    <mc:Choice Requires="p14">
      <p:transition spd="slow" p14:dur="2000" advTm="53184"/>
    </mc:Choice>
    <mc:Fallback xmlns="">
      <p:transition spd="slow" advTm="5318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B87AE-D339-4F91-99FB-F2450882B02E}"/>
              </a:ext>
            </a:extLst>
          </p:cNvPr>
          <p:cNvSpPr>
            <a:spLocks noGrp="1"/>
          </p:cNvSpPr>
          <p:nvPr>
            <p:ph type="title"/>
          </p:nvPr>
        </p:nvSpPr>
        <p:spPr>
          <a:xfrm>
            <a:off x="760268" y="154552"/>
            <a:ext cx="8529430" cy="733149"/>
          </a:xfrm>
        </p:spPr>
        <p:txBody>
          <a:bodyPr/>
          <a:lstStyle/>
          <a:p>
            <a:r>
              <a:rPr lang="zh-CN" altLang="en-US" dirty="0"/>
              <a:t>新时代背景下工程实践训练的目的和要求</a:t>
            </a:r>
          </a:p>
        </p:txBody>
      </p:sp>
      <p:pic>
        <p:nvPicPr>
          <p:cNvPr id="4" name="图片 3">
            <a:extLst>
              <a:ext uri="{FF2B5EF4-FFF2-40B4-BE49-F238E27FC236}">
                <a16:creationId xmlns:a16="http://schemas.microsoft.com/office/drawing/2014/main" id="{4B730EF9-4F16-49D3-8F5B-7B151E0E71C9}"/>
              </a:ext>
            </a:extLst>
          </p:cNvPr>
          <p:cNvPicPr>
            <a:picLocks noChangeAspect="1"/>
          </p:cNvPicPr>
          <p:nvPr/>
        </p:nvPicPr>
        <p:blipFill rotWithShape="1">
          <a:blip r:embed="rId2"/>
          <a:srcRect l="694" t="5615" r="16835" b="-644"/>
          <a:stretch/>
        </p:blipFill>
        <p:spPr>
          <a:xfrm>
            <a:off x="711227" y="2195658"/>
            <a:ext cx="4552084" cy="4239660"/>
          </a:xfrm>
          <a:prstGeom prst="rect">
            <a:avLst/>
          </a:prstGeom>
        </p:spPr>
      </p:pic>
      <p:pic>
        <p:nvPicPr>
          <p:cNvPr id="5" name="图片 4">
            <a:extLst>
              <a:ext uri="{FF2B5EF4-FFF2-40B4-BE49-F238E27FC236}">
                <a16:creationId xmlns:a16="http://schemas.microsoft.com/office/drawing/2014/main" id="{456BAC26-34A5-4C48-9DC7-06C3F43A98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340926" y="2281857"/>
            <a:ext cx="6385215" cy="4172974"/>
          </a:xfrm>
          <a:prstGeom prst="rect">
            <a:avLst/>
          </a:prstGeom>
        </p:spPr>
      </p:pic>
      <p:sp>
        <p:nvSpPr>
          <p:cNvPr id="6" name="文本框 5">
            <a:extLst>
              <a:ext uri="{FF2B5EF4-FFF2-40B4-BE49-F238E27FC236}">
                <a16:creationId xmlns:a16="http://schemas.microsoft.com/office/drawing/2014/main" id="{944D7F75-29E8-4E7D-A03E-F57AFFA63C50}"/>
              </a:ext>
            </a:extLst>
          </p:cNvPr>
          <p:cNvSpPr txBox="1"/>
          <p:nvPr/>
        </p:nvSpPr>
        <p:spPr>
          <a:xfrm>
            <a:off x="711227" y="1330234"/>
            <a:ext cx="4785879" cy="79970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清华大学基础工业中心：集全校多学科力量打造实验室科研探索国家级精品课程</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E3CC5B53-9E01-4C6E-862F-BADEDD1DDC87}"/>
              </a:ext>
            </a:extLst>
          </p:cNvPr>
          <p:cNvSpPr/>
          <p:nvPr/>
        </p:nvSpPr>
        <p:spPr>
          <a:xfrm>
            <a:off x="5995555" y="1330234"/>
            <a:ext cx="4998028" cy="79970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上海交通大学学生创新中心：探索基于 </a:t>
            </a:r>
            <a:r>
              <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rPr>
              <a:t>Fab-Lab2.0 </a:t>
            </a: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平台的实践创新人才培养模式</a:t>
            </a:r>
          </a:p>
        </p:txBody>
      </p:sp>
    </p:spTree>
    <p:extLst>
      <p:ext uri="{BB962C8B-B14F-4D97-AF65-F5344CB8AC3E}">
        <p14:creationId xmlns:p14="http://schemas.microsoft.com/office/powerpoint/2010/main" val="46353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24">
            <a:extLst>
              <a:ext uri="{FF2B5EF4-FFF2-40B4-BE49-F238E27FC236}">
                <a16:creationId xmlns:a16="http://schemas.microsoft.com/office/drawing/2014/main" id="{846E43D5-CCA9-45AB-BC86-558D2D471787}"/>
              </a:ext>
            </a:extLst>
          </p:cNvPr>
          <p:cNvSpPr/>
          <p:nvPr/>
        </p:nvSpPr>
        <p:spPr>
          <a:xfrm>
            <a:off x="1050504" y="1322956"/>
            <a:ext cx="10090992" cy="1233544"/>
          </a:xfrm>
          <a:prstGeom prst="rect">
            <a:avLst/>
          </a:prstGeom>
          <a:solidFill>
            <a:srgbClr val="025483"/>
          </a:solidFill>
          <a:ln w="3175" cap="flat" cmpd="sng" algn="ctr">
            <a:noFill/>
            <a:prstDash val="solid"/>
            <a:miter lim="800000"/>
          </a:ln>
          <a:effectLst/>
        </p:spPr>
        <p:txBody>
          <a:bodyPr bIns="144000" rtlCol="0" anchor="b" anchorCtr="1"/>
          <a:lstStyle/>
          <a:p>
            <a:pPr marL="0" marR="0" lvl="0" indent="0" algn="l" defTabSz="457200" rtl="0" eaLnBrk="1" fontAlgn="auto" latinLnBrk="0" hangingPunct="1">
              <a:lnSpc>
                <a:spcPct val="150000"/>
              </a:lnSpc>
              <a:spcBef>
                <a:spcPts val="60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Times New Roman"/>
              <a:ea typeface="微软雅黑"/>
              <a:cs typeface="+mn-ea"/>
              <a:sym typeface="+mn-lt"/>
            </a:endParaRPr>
          </a:p>
          <a:p>
            <a:pPr marL="0" marR="0" lvl="0" indent="0" algn="l" defTabSz="457200" rtl="0" eaLnBrk="1" fontAlgn="auto" latinLnBrk="0" hangingPunct="1">
              <a:lnSpc>
                <a:spcPct val="150000"/>
              </a:lnSpc>
              <a:spcBef>
                <a:spcPts val="60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Times New Roman"/>
              <a:ea typeface="微软雅黑"/>
              <a:cs typeface="+mn-ea"/>
              <a:sym typeface="+mn-lt"/>
            </a:endParaRPr>
          </a:p>
          <a:p>
            <a:pPr marL="0" marR="0" lvl="0" indent="0" algn="l" defTabSz="457200" rtl="0" eaLnBrk="1" fontAlgn="auto" latinLnBrk="0" hangingPunct="1">
              <a:lnSpc>
                <a:spcPct val="130000"/>
              </a:lnSpc>
              <a:spcBef>
                <a:spcPts val="180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Times New Roman"/>
                <a:ea typeface="微软雅黑"/>
                <a:cs typeface="+mn-ea"/>
                <a:sym typeface="+mn-lt"/>
              </a:rPr>
              <a:t>工程专业学位研究生实验实践类的通识课程</a:t>
            </a:r>
            <a:r>
              <a:rPr kumimoji="0" lang="zh-CN" altLang="en-US" sz="1800" b="0" i="0" u="none" strike="noStrike" kern="0" cap="none" spc="0" normalizeH="0" baseline="0" noProof="0" dirty="0">
                <a:ln>
                  <a:noFill/>
                </a:ln>
                <a:solidFill>
                  <a:prstClr val="white"/>
                </a:solidFill>
                <a:effectLst/>
                <a:uLnTx/>
                <a:uFillTx/>
                <a:latin typeface="Times New Roman"/>
                <a:ea typeface="微软雅黑"/>
                <a:cs typeface="+mn-ea"/>
                <a:sym typeface="+mn-lt"/>
              </a:rPr>
              <a:t>或全校其它专业或年级的劳育选修课程：加强工程专业学位研究生对工程领域高级知识技能和创新性综合系统的全面认知，</a:t>
            </a:r>
            <a:r>
              <a:rPr kumimoji="0" lang="zh-CN" altLang="en-US" sz="1800" b="1" i="0" u="none" strike="noStrike" kern="0" cap="none" spc="0" normalizeH="0" baseline="0" noProof="0" dirty="0">
                <a:ln>
                  <a:noFill/>
                </a:ln>
                <a:solidFill>
                  <a:srgbClr val="FF0000"/>
                </a:solidFill>
                <a:effectLst/>
                <a:uLnTx/>
                <a:uFillTx/>
                <a:latin typeface="Times New Roman"/>
                <a:ea typeface="微软雅黑"/>
                <a:cs typeface="+mn-ea"/>
                <a:sym typeface="+mn-lt"/>
              </a:rPr>
              <a:t>与企业实习实践课程相互衔接</a:t>
            </a:r>
            <a:endParaRPr kumimoji="0" lang="en-US" altLang="zh-CN" sz="1800" b="1" i="0" u="none" strike="noStrike" kern="0" cap="none" spc="0" normalizeH="0" baseline="0" noProof="0" dirty="0">
              <a:ln>
                <a:noFill/>
              </a:ln>
              <a:solidFill>
                <a:srgbClr val="FF0000"/>
              </a:solidFill>
              <a:effectLst/>
              <a:uLnTx/>
              <a:uFillTx/>
              <a:latin typeface="Times New Roman"/>
              <a:ea typeface="微软雅黑"/>
              <a:cs typeface="+mn-ea"/>
              <a:sym typeface="+mn-lt"/>
            </a:endParaRPr>
          </a:p>
        </p:txBody>
      </p:sp>
      <p:cxnSp>
        <p:nvCxnSpPr>
          <p:cNvPr id="22" name="직선 연결선 32">
            <a:extLst>
              <a:ext uri="{FF2B5EF4-FFF2-40B4-BE49-F238E27FC236}">
                <a16:creationId xmlns:a16="http://schemas.microsoft.com/office/drawing/2014/main" id="{2203100F-F3CB-45C0-9EBA-74FCA8BE252F}"/>
              </a:ext>
            </a:extLst>
          </p:cNvPr>
          <p:cNvCxnSpPr>
            <a:cxnSpLocks/>
          </p:cNvCxnSpPr>
          <p:nvPr/>
        </p:nvCxnSpPr>
        <p:spPr>
          <a:xfrm flipH="1">
            <a:off x="3501678" y="2914924"/>
            <a:ext cx="5441066" cy="0"/>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4" name="직선 연결선 33">
            <a:extLst>
              <a:ext uri="{FF2B5EF4-FFF2-40B4-BE49-F238E27FC236}">
                <a16:creationId xmlns:a16="http://schemas.microsoft.com/office/drawing/2014/main" id="{C41AF90A-FD01-4085-8C3A-0B7B8FFF747E}"/>
              </a:ext>
            </a:extLst>
          </p:cNvPr>
          <p:cNvCxnSpPr>
            <a:cxnSpLocks/>
          </p:cNvCxnSpPr>
          <p:nvPr/>
        </p:nvCxnSpPr>
        <p:spPr>
          <a:xfrm>
            <a:off x="3501678" y="2914924"/>
            <a:ext cx="0" cy="330873"/>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5" name="직선 연결선 34">
            <a:extLst>
              <a:ext uri="{FF2B5EF4-FFF2-40B4-BE49-F238E27FC236}">
                <a16:creationId xmlns:a16="http://schemas.microsoft.com/office/drawing/2014/main" id="{423CABC9-CC3A-4708-B625-506008A4F840}"/>
              </a:ext>
            </a:extLst>
          </p:cNvPr>
          <p:cNvCxnSpPr>
            <a:cxnSpLocks/>
          </p:cNvCxnSpPr>
          <p:nvPr/>
        </p:nvCxnSpPr>
        <p:spPr>
          <a:xfrm flipH="1">
            <a:off x="8942743" y="2914924"/>
            <a:ext cx="1" cy="338205"/>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cxnSp>
        <p:nvCxnSpPr>
          <p:cNvPr id="26" name="직선 연결선 35">
            <a:extLst>
              <a:ext uri="{FF2B5EF4-FFF2-40B4-BE49-F238E27FC236}">
                <a16:creationId xmlns:a16="http://schemas.microsoft.com/office/drawing/2014/main" id="{AD89C399-C3FB-4C99-89F2-630854E49419}"/>
              </a:ext>
            </a:extLst>
          </p:cNvPr>
          <p:cNvCxnSpPr>
            <a:cxnSpLocks/>
          </p:cNvCxnSpPr>
          <p:nvPr/>
        </p:nvCxnSpPr>
        <p:spPr>
          <a:xfrm>
            <a:off x="6131170" y="2571910"/>
            <a:ext cx="1" cy="353294"/>
          </a:xfrm>
          <a:prstGeom prst="line">
            <a:avLst/>
          </a:prstGeom>
          <a:solidFill>
            <a:sysClr val="window" lastClr="FFFFFF">
              <a:lumMod val="65000"/>
            </a:sysClr>
          </a:solidFill>
          <a:ln w="28575" cap="flat" cmpd="sng" algn="ctr">
            <a:solidFill>
              <a:schemeClr val="accent3">
                <a:lumMod val="75000"/>
              </a:schemeClr>
            </a:solidFill>
            <a:prstDash val="solid"/>
            <a:miter lim="800000"/>
            <a:headEnd type="oval" w="med" len="med"/>
            <a:tailEnd type="oval" w="med" len="med"/>
          </a:ln>
          <a:effectLst/>
        </p:spPr>
      </p:cxnSp>
      <p:sp>
        <p:nvSpPr>
          <p:cNvPr id="27" name="직사각형 48">
            <a:extLst>
              <a:ext uri="{FF2B5EF4-FFF2-40B4-BE49-F238E27FC236}">
                <a16:creationId xmlns:a16="http://schemas.microsoft.com/office/drawing/2014/main" id="{296EA70B-BB0E-4972-A28D-FA8A7E8499E0}"/>
              </a:ext>
            </a:extLst>
          </p:cNvPr>
          <p:cNvSpPr/>
          <p:nvPr/>
        </p:nvSpPr>
        <p:spPr>
          <a:xfrm>
            <a:off x="1055698" y="3739867"/>
            <a:ext cx="4871122" cy="2601151"/>
          </a:xfrm>
          <a:prstGeom prst="rect">
            <a:avLst/>
          </a:prstGeom>
          <a:noFill/>
          <a:ln w="12700" cap="flat" cmpd="sng" algn="ctr">
            <a:solidFill>
              <a:srgbClr val="516485"/>
            </a:solidFill>
            <a:prstDash val="solid"/>
            <a:miter lim="800000"/>
          </a:ln>
          <a:effectLst/>
        </p:spPr>
        <p:txBody>
          <a:bodyPr tIns="720000" rtlCol="0" anchor="t" anchorCtr="1"/>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通过理虚实结合的模块化教学，加强学生对</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工程设计、制造、测试、分析</a:t>
            </a: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等基本过程的完整体验</a:t>
            </a:r>
            <a:endParaRPr kumimoji="0" lang="en-US" altLang="zh-CN"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构建工程创新所需的</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工具链、知识链和资源链</a:t>
            </a: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，掌握必要的高阶工程综合技能</a:t>
            </a:r>
            <a:endParaRPr kumimoji="0" lang="en-US" altLang="zh-CN"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强化</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质量、效率、标准、环保、安全等工程意识</a:t>
            </a:r>
            <a:endParaRPr kumimoji="0" lang="en-US" altLang="zh-CN"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p:txBody>
      </p:sp>
      <p:sp>
        <p:nvSpPr>
          <p:cNvPr id="28" name="직사각형 50">
            <a:extLst>
              <a:ext uri="{FF2B5EF4-FFF2-40B4-BE49-F238E27FC236}">
                <a16:creationId xmlns:a16="http://schemas.microsoft.com/office/drawing/2014/main" id="{8BAEEF6D-F144-4D92-BE60-D5C95513F088}"/>
              </a:ext>
            </a:extLst>
          </p:cNvPr>
          <p:cNvSpPr/>
          <p:nvPr/>
        </p:nvSpPr>
        <p:spPr>
          <a:xfrm>
            <a:off x="1055688" y="3253129"/>
            <a:ext cx="4871119" cy="433698"/>
          </a:xfrm>
          <a:prstGeom prst="rect">
            <a:avLst/>
          </a:prstGeom>
          <a:solidFill>
            <a:srgbClr val="025483"/>
          </a:solidFill>
          <a:ln w="317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a:cs typeface="+mn-ea"/>
              <a:sym typeface="+mn-lt"/>
            </a:endParaRPr>
          </a:p>
        </p:txBody>
      </p:sp>
      <p:sp>
        <p:nvSpPr>
          <p:cNvPr id="33" name="speed">
            <a:extLst>
              <a:ext uri="{FF2B5EF4-FFF2-40B4-BE49-F238E27FC236}">
                <a16:creationId xmlns:a16="http://schemas.microsoft.com/office/drawing/2014/main" id="{75C0A51B-7658-40E8-A2D5-A20DC0B31DDB}"/>
              </a:ext>
            </a:extLst>
          </p:cNvPr>
          <p:cNvSpPr txBox="1">
            <a:spLocks noChangeArrowheads="1"/>
          </p:cNvSpPr>
          <p:nvPr/>
        </p:nvSpPr>
        <p:spPr bwMode="auto">
          <a:xfrm>
            <a:off x="1055687" y="3335516"/>
            <a:ext cx="4871119" cy="30777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Times New Roman"/>
                <a:ea typeface="微软雅黑"/>
                <a:cs typeface="+mn-ea"/>
                <a:sym typeface="+mn-lt"/>
              </a:rPr>
              <a:t>课程目标 </a:t>
            </a:r>
            <a:r>
              <a:rPr kumimoji="1" lang="en-US" altLang="zh-CN" sz="2000" b="1" i="0" u="none" strike="noStrike" kern="1200" cap="none" spc="0" normalizeH="0" baseline="0" noProof="0" dirty="0">
                <a:ln>
                  <a:noFill/>
                </a:ln>
                <a:solidFill>
                  <a:srgbClr val="FADE40"/>
                </a:solidFill>
                <a:effectLst/>
                <a:uLnTx/>
                <a:uFillTx/>
                <a:latin typeface="Times New Roman"/>
                <a:ea typeface="微软雅黑"/>
                <a:cs typeface="+mn-ea"/>
                <a:sym typeface="+mn-lt"/>
              </a:rPr>
              <a:t>1</a:t>
            </a:r>
            <a:r>
              <a:rPr kumimoji="1" lang="zh-CN" altLang="en-US" sz="2000" b="1" i="0" u="none" strike="noStrike" kern="1200" cap="none" spc="0" normalizeH="0" baseline="0" noProof="0" dirty="0">
                <a:ln>
                  <a:noFill/>
                </a:ln>
                <a:solidFill>
                  <a:srgbClr val="FADE40"/>
                </a:solidFill>
                <a:effectLst/>
                <a:uLnTx/>
                <a:uFillTx/>
                <a:latin typeface="Times New Roman"/>
                <a:ea typeface="微软雅黑"/>
                <a:cs typeface="+mn-ea"/>
                <a:sym typeface="+mn-lt"/>
              </a:rPr>
              <a:t>：强化工程意识，培养综合技能</a:t>
            </a:r>
            <a:endParaRPr kumimoji="1" lang="en-US" altLang="zh-CN" sz="2000" b="1" i="0" u="none" strike="noStrike" kern="1200" cap="none" spc="0" normalizeH="0" baseline="0" noProof="0" dirty="0">
              <a:ln>
                <a:noFill/>
              </a:ln>
              <a:solidFill>
                <a:srgbClr val="FADE40"/>
              </a:solidFill>
              <a:effectLst/>
              <a:uLnTx/>
              <a:uFillTx/>
              <a:latin typeface="Times New Roman"/>
              <a:ea typeface="微软雅黑"/>
              <a:cs typeface="+mn-ea"/>
              <a:sym typeface="+mn-lt"/>
            </a:endParaRPr>
          </a:p>
        </p:txBody>
      </p:sp>
      <p:sp>
        <p:nvSpPr>
          <p:cNvPr id="34" name="Freeform 16">
            <a:extLst>
              <a:ext uri="{FF2B5EF4-FFF2-40B4-BE49-F238E27FC236}">
                <a16:creationId xmlns:a16="http://schemas.microsoft.com/office/drawing/2014/main" id="{FABAB748-A829-4FB3-8C09-9545C8C4CFB3}"/>
              </a:ext>
            </a:extLst>
          </p:cNvPr>
          <p:cNvSpPr>
            <a:spLocks noEditPoints="1"/>
          </p:cNvSpPr>
          <p:nvPr/>
        </p:nvSpPr>
        <p:spPr bwMode="auto">
          <a:xfrm>
            <a:off x="8667340" y="3845971"/>
            <a:ext cx="536304" cy="5363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025483"/>
          </a:solidFill>
          <a:ln>
            <a:noFill/>
          </a:ln>
        </p:spPr>
        <p:txBody>
          <a:bodyPr vert="horz" wrap="square" lIns="182832" tIns="91416" rIns="182832" bIns="91416" numCol="1" anchor="t" anchorCtr="0" compatLnSpc="1"/>
          <a:lstStyle/>
          <a:p>
            <a:pPr marL="0" marR="0" lvl="0" indent="0" algn="l" defTabSz="1828165" rtl="0" eaLnBrk="1" fontAlgn="auto" latinLnBrk="0" hangingPunct="1">
              <a:lnSpc>
                <a:spcPct val="15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latin typeface="Times New Roman"/>
              <a:ea typeface="微软雅黑"/>
              <a:cs typeface="+mn-ea"/>
              <a:sym typeface="+mn-lt"/>
            </a:endParaRPr>
          </a:p>
        </p:txBody>
      </p:sp>
      <p:sp>
        <p:nvSpPr>
          <p:cNvPr id="35" name="Freeform 30">
            <a:extLst>
              <a:ext uri="{FF2B5EF4-FFF2-40B4-BE49-F238E27FC236}">
                <a16:creationId xmlns:a16="http://schemas.microsoft.com/office/drawing/2014/main" id="{2C67EAC1-6EB6-4A55-BF24-B4ECA74B14FB}"/>
              </a:ext>
            </a:extLst>
          </p:cNvPr>
          <p:cNvSpPr>
            <a:spLocks noEditPoints="1"/>
          </p:cNvSpPr>
          <p:nvPr/>
        </p:nvSpPr>
        <p:spPr bwMode="auto">
          <a:xfrm>
            <a:off x="3206479" y="3866483"/>
            <a:ext cx="536304" cy="5363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25483"/>
          </a:solidFill>
          <a:ln>
            <a:noFill/>
          </a:ln>
        </p:spPr>
        <p:txBody>
          <a:bodyPr vert="horz" wrap="square" lIns="182832" tIns="91416" rIns="182832" bIns="91416" numCol="1" anchor="t" anchorCtr="0" compatLnSpc="1"/>
          <a:lstStyle/>
          <a:p>
            <a:pPr marL="0" marR="0" lvl="0" indent="0" algn="l" defTabSz="1828165" rtl="0" eaLnBrk="1" fontAlgn="auto" latinLnBrk="0" hangingPunct="1">
              <a:lnSpc>
                <a:spcPct val="15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latin typeface="Times New Roman"/>
              <a:ea typeface="微软雅黑"/>
              <a:cs typeface="+mn-ea"/>
              <a:sym typeface="+mn-lt"/>
            </a:endParaRPr>
          </a:p>
        </p:txBody>
      </p:sp>
      <p:sp>
        <p:nvSpPr>
          <p:cNvPr id="41" name="직사각형 50">
            <a:extLst>
              <a:ext uri="{FF2B5EF4-FFF2-40B4-BE49-F238E27FC236}">
                <a16:creationId xmlns:a16="http://schemas.microsoft.com/office/drawing/2014/main" id="{3E7C9857-6C47-4D46-AE13-449B403B605B}"/>
              </a:ext>
            </a:extLst>
          </p:cNvPr>
          <p:cNvSpPr/>
          <p:nvPr/>
        </p:nvSpPr>
        <p:spPr>
          <a:xfrm>
            <a:off x="6095984" y="3283949"/>
            <a:ext cx="5040316" cy="433697"/>
          </a:xfrm>
          <a:prstGeom prst="rect">
            <a:avLst/>
          </a:prstGeom>
          <a:solidFill>
            <a:srgbClr val="025483"/>
          </a:solidFill>
          <a:ln w="317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Times New Roman"/>
              <a:cs typeface="+mn-ea"/>
              <a:sym typeface="+mn-lt"/>
            </a:endParaRPr>
          </a:p>
        </p:txBody>
      </p:sp>
      <p:sp>
        <p:nvSpPr>
          <p:cNvPr id="42" name="speed">
            <a:extLst>
              <a:ext uri="{FF2B5EF4-FFF2-40B4-BE49-F238E27FC236}">
                <a16:creationId xmlns:a16="http://schemas.microsoft.com/office/drawing/2014/main" id="{378B432C-BAB0-4231-847B-EAAA238CDC9B}"/>
              </a:ext>
            </a:extLst>
          </p:cNvPr>
          <p:cNvSpPr txBox="1">
            <a:spLocks noChangeArrowheads="1"/>
          </p:cNvSpPr>
          <p:nvPr/>
        </p:nvSpPr>
        <p:spPr bwMode="auto">
          <a:xfrm>
            <a:off x="6193772" y="3355102"/>
            <a:ext cx="4878523" cy="30777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Times New Roman"/>
                <a:ea typeface="微软雅黑"/>
                <a:cs typeface="+mn-ea"/>
                <a:sym typeface="+mn-lt"/>
              </a:rPr>
              <a:t>课程目标 </a:t>
            </a:r>
            <a:r>
              <a:rPr kumimoji="1" lang="en-US" altLang="zh-CN" sz="2000" b="1" i="0" u="none" strike="noStrike" kern="1200" cap="none" spc="0" normalizeH="0" baseline="0" noProof="0" dirty="0">
                <a:ln>
                  <a:noFill/>
                </a:ln>
                <a:solidFill>
                  <a:srgbClr val="FADE40"/>
                </a:solidFill>
                <a:effectLst/>
                <a:uLnTx/>
                <a:uFillTx/>
                <a:latin typeface="Times New Roman"/>
                <a:ea typeface="微软雅黑"/>
                <a:cs typeface="+mn-ea"/>
                <a:sym typeface="+mn-lt"/>
              </a:rPr>
              <a:t>2</a:t>
            </a:r>
            <a:r>
              <a:rPr kumimoji="1" lang="zh-CN" altLang="en-US" sz="2000" b="1" i="0" u="none" strike="noStrike" kern="1200" cap="none" spc="0" normalizeH="0" baseline="0" noProof="0" dirty="0">
                <a:ln>
                  <a:noFill/>
                </a:ln>
                <a:solidFill>
                  <a:srgbClr val="FADE40"/>
                </a:solidFill>
                <a:effectLst/>
                <a:uLnTx/>
                <a:uFillTx/>
                <a:latin typeface="Times New Roman"/>
                <a:ea typeface="微软雅黑"/>
                <a:cs typeface="+mn-ea"/>
                <a:sym typeface="+mn-lt"/>
              </a:rPr>
              <a:t>：增强系统观念，加深产业认知</a:t>
            </a:r>
            <a:endParaRPr kumimoji="1" lang="en-US" altLang="ko-KR" sz="2000" b="1" i="0" u="none" strike="noStrike" kern="1200" cap="none" spc="0" normalizeH="0" baseline="0" noProof="0" dirty="0">
              <a:ln>
                <a:noFill/>
              </a:ln>
              <a:solidFill>
                <a:srgbClr val="FADE40"/>
              </a:solidFill>
              <a:effectLst/>
              <a:uLnTx/>
              <a:uFillTx/>
              <a:latin typeface="Times New Roman"/>
              <a:ea typeface="微软雅黑"/>
              <a:cs typeface="+mn-ea"/>
              <a:sym typeface="+mn-lt"/>
            </a:endParaRPr>
          </a:p>
        </p:txBody>
      </p:sp>
      <p:sp>
        <p:nvSpPr>
          <p:cNvPr id="43" name="speed">
            <a:extLst>
              <a:ext uri="{FF2B5EF4-FFF2-40B4-BE49-F238E27FC236}">
                <a16:creationId xmlns:a16="http://schemas.microsoft.com/office/drawing/2014/main" id="{5AF8474E-3337-473B-AA8C-CF153B487229}"/>
              </a:ext>
            </a:extLst>
          </p:cNvPr>
          <p:cNvSpPr txBox="1">
            <a:spLocks noChangeArrowheads="1"/>
          </p:cNvSpPr>
          <p:nvPr/>
        </p:nvSpPr>
        <p:spPr bwMode="auto">
          <a:xfrm>
            <a:off x="4607609" y="1327358"/>
            <a:ext cx="2886543" cy="442323"/>
          </a:xfrm>
          <a:prstGeom prst="rect">
            <a:avLst/>
          </a:prstGeom>
          <a:noFill/>
          <a:scene3d>
            <a:camera prst="orthographicFront">
              <a:rot lat="0" lon="0" rev="0"/>
            </a:camera>
            <a:lightRig rig="threePt" dir="t"/>
          </a:scene3d>
          <a:sp3d prstMaterial="matte">
            <a:bevelT w="1270" h="1270"/>
          </a:sp3d>
        </p:spPr>
        <p:txBody>
          <a:bodyPr wrap="square" lIns="0" tIns="0" rIns="0" bIns="0" anchor="ctr" anchorCtr="1">
            <a:norm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457200" rtl="0" eaLnBrk="1" fontAlgn="base" latinLnBrk="1" hangingPunct="1">
              <a:lnSpc>
                <a:spcPct val="100000"/>
              </a:lnSpc>
              <a:spcBef>
                <a:spcPct val="0"/>
              </a:spcBef>
              <a:spcAft>
                <a:spcPct val="0"/>
              </a:spcAft>
              <a:buClr>
                <a:prstClr val="white"/>
              </a:buClr>
              <a:buSzTx/>
              <a:buFontTx/>
              <a:buNone/>
              <a:tabLst/>
              <a:defRPr/>
            </a:pPr>
            <a:r>
              <a:rPr kumimoji="1" lang="zh-CN" altLang="en-US" sz="2000" b="1" i="0" u="none" strike="noStrike" kern="1200" cap="none" spc="0" normalizeH="0" baseline="0" noProof="0" dirty="0">
                <a:ln>
                  <a:noFill/>
                </a:ln>
                <a:solidFill>
                  <a:srgbClr val="FADE40"/>
                </a:solidFill>
                <a:effectLst/>
                <a:uLnTx/>
                <a:uFillTx/>
                <a:latin typeface="Times New Roman"/>
                <a:ea typeface="微软雅黑"/>
                <a:cs typeface="+mn-ea"/>
                <a:sym typeface="+mn-lt"/>
              </a:rPr>
              <a:t>课程定位</a:t>
            </a:r>
            <a:endParaRPr kumimoji="1" lang="en-US" altLang="zh-CN" sz="2000" b="1" i="0" u="none" strike="noStrike" kern="1200" cap="none" spc="0" normalizeH="0" baseline="0" noProof="0" dirty="0">
              <a:ln>
                <a:noFill/>
              </a:ln>
              <a:solidFill>
                <a:srgbClr val="FADE40"/>
              </a:solidFill>
              <a:effectLst/>
              <a:uLnTx/>
              <a:uFillTx/>
              <a:latin typeface="Times New Roman"/>
              <a:ea typeface="微软雅黑"/>
              <a:cs typeface="+mn-ea"/>
              <a:sym typeface="+mn-lt"/>
            </a:endParaRPr>
          </a:p>
        </p:txBody>
      </p:sp>
      <p:sp>
        <p:nvSpPr>
          <p:cNvPr id="49" name="직사각형 48">
            <a:extLst>
              <a:ext uri="{FF2B5EF4-FFF2-40B4-BE49-F238E27FC236}">
                <a16:creationId xmlns:a16="http://schemas.microsoft.com/office/drawing/2014/main" id="{B2A9A1D4-07AC-4A56-8D60-0447C4D37661}"/>
              </a:ext>
            </a:extLst>
          </p:cNvPr>
          <p:cNvSpPr/>
          <p:nvPr/>
        </p:nvSpPr>
        <p:spPr>
          <a:xfrm>
            <a:off x="6096000" y="3772021"/>
            <a:ext cx="5040302" cy="2587102"/>
          </a:xfrm>
          <a:prstGeom prst="rect">
            <a:avLst/>
          </a:prstGeom>
          <a:noFill/>
          <a:ln w="12700" cap="flat" cmpd="sng" algn="ctr">
            <a:solidFill>
              <a:srgbClr val="516485"/>
            </a:solidFill>
            <a:prstDash val="solid"/>
            <a:miter lim="800000"/>
          </a:ln>
          <a:effectLst/>
        </p:spPr>
        <p:txBody>
          <a:bodyPr lIns="180000" tIns="720000" rtlCol="0" anchor="t" anchorCtr="1"/>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通过</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综合性的工程创新系统</a:t>
            </a: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开发实践，促进学生对复杂工程系统及相关多学科交叉专业的综合认知</a:t>
            </a:r>
            <a:endParaRPr kumimoji="0" lang="en-US" altLang="zh-CN"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了解</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系统集成、协同管理和创新开发</a:t>
            </a: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的基本方法</a:t>
            </a:r>
            <a:endParaRPr kumimoji="0" lang="en-US" altLang="zh-CN"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培养其</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系统性思维</a:t>
            </a:r>
            <a:r>
              <a:rPr kumimoji="0" lang="zh-CN" altLang="en-US" sz="1600" b="0"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和运用多学科综合知识发现并解决问题的</a:t>
            </a:r>
            <a:r>
              <a:rPr kumimoji="0" lang="zh-CN" altLang="en-US"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rPr>
              <a:t>工程创新能力</a:t>
            </a:r>
            <a:endParaRPr kumimoji="0" lang="en-US" altLang="zh-CN" sz="1600" b="1" i="0" u="none" strike="noStrike" kern="0" cap="none" spc="0" normalizeH="0" baseline="0" noProof="0" dirty="0">
              <a:ln>
                <a:noFill/>
              </a:ln>
              <a:solidFill>
                <a:prstClr val="black">
                  <a:lumMod val="100000"/>
                </a:prstClr>
              </a:solidFill>
              <a:effectLst/>
              <a:uLnTx/>
              <a:uFillTx/>
              <a:latin typeface="Times New Roman"/>
              <a:ea typeface="微软雅黑"/>
              <a:cs typeface="+mn-ea"/>
              <a:sym typeface="+mn-lt"/>
            </a:endParaRPr>
          </a:p>
        </p:txBody>
      </p:sp>
      <p:sp>
        <p:nvSpPr>
          <p:cNvPr id="2" name="标题 1">
            <a:extLst>
              <a:ext uri="{FF2B5EF4-FFF2-40B4-BE49-F238E27FC236}">
                <a16:creationId xmlns:a16="http://schemas.microsoft.com/office/drawing/2014/main" id="{00F124EF-138B-4578-BCCB-1C2CFCDB0AD7}"/>
              </a:ext>
            </a:extLst>
          </p:cNvPr>
          <p:cNvSpPr>
            <a:spLocks noGrp="1"/>
          </p:cNvSpPr>
          <p:nvPr>
            <p:ph type="title"/>
          </p:nvPr>
        </p:nvSpPr>
        <p:spPr/>
        <p:txBody>
          <a:bodyPr/>
          <a:lstStyle/>
          <a:p>
            <a:r>
              <a:rPr lang="zh-CN" altLang="en-US" dirty="0"/>
              <a:t>本课程的目标与定位</a:t>
            </a:r>
          </a:p>
        </p:txBody>
      </p:sp>
    </p:spTree>
    <p:custDataLst>
      <p:tags r:id="rId1"/>
    </p:custDataLst>
    <p:extLst>
      <p:ext uri="{BB962C8B-B14F-4D97-AF65-F5344CB8AC3E}">
        <p14:creationId xmlns:p14="http://schemas.microsoft.com/office/powerpoint/2010/main" val="658776988"/>
      </p:ext>
    </p:extLst>
  </p:cSld>
  <p:clrMapOvr>
    <a:masterClrMapping/>
  </p:clrMapOvr>
  <mc:AlternateContent xmlns:mc="http://schemas.openxmlformats.org/markup-compatibility/2006" xmlns:p14="http://schemas.microsoft.com/office/powerpoint/2010/main">
    <mc:Choice Requires="p14">
      <p:transition spd="slow" p14:dur="2000" advTm="43936"/>
    </mc:Choice>
    <mc:Fallback xmlns="">
      <p:transition spd="slow" advTm="4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81852"/>
            <a:ext cx="95250" cy="482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五边形 11"/>
          <p:cNvSpPr/>
          <p:nvPr/>
        </p:nvSpPr>
        <p:spPr>
          <a:xfrm>
            <a:off x="123824" y="281852"/>
            <a:ext cx="628650" cy="482047"/>
          </a:xfrm>
          <a:prstGeom prst="homePlat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2" name="图示 1">
            <a:extLst>
              <a:ext uri="{FF2B5EF4-FFF2-40B4-BE49-F238E27FC236}">
                <a16:creationId xmlns:a16="http://schemas.microsoft.com/office/drawing/2014/main" id="{EB28C49D-9F4F-4DAC-BDC4-DF7F39C9A10B}"/>
              </a:ext>
            </a:extLst>
          </p:cNvPr>
          <p:cNvGraphicFramePr/>
          <p:nvPr>
            <p:extLst>
              <p:ext uri="{D42A27DB-BD31-4B8C-83A1-F6EECF244321}">
                <p14:modId xmlns:p14="http://schemas.microsoft.com/office/powerpoint/2010/main" val="1959570712"/>
              </p:ext>
            </p:extLst>
          </p:nvPr>
        </p:nvGraphicFramePr>
        <p:xfrm>
          <a:off x="2021609" y="1464726"/>
          <a:ext cx="8128000" cy="4894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对话气泡: 圆角矩形 4">
            <a:extLst>
              <a:ext uri="{FF2B5EF4-FFF2-40B4-BE49-F238E27FC236}">
                <a16:creationId xmlns:a16="http://schemas.microsoft.com/office/drawing/2014/main" id="{1E3A4CC8-2A9A-4BF2-9909-485D262E0B04}"/>
              </a:ext>
            </a:extLst>
          </p:cNvPr>
          <p:cNvSpPr/>
          <p:nvPr/>
        </p:nvSpPr>
        <p:spPr>
          <a:xfrm>
            <a:off x="51955" y="2519795"/>
            <a:ext cx="1907308" cy="2473037"/>
          </a:xfrm>
          <a:prstGeom prst="wedgeRoundRectCallout">
            <a:avLst>
              <a:gd name="adj1" fmla="val 52052"/>
              <a:gd name="adj2" fmla="val 61887"/>
              <a:gd name="adj3" fmla="val 16667"/>
            </a:avLst>
          </a:prstGeom>
          <a:solidFill>
            <a:srgbClr val="3E6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构建</a:t>
            </a:r>
            <a:r>
              <a:rPr kumimoji="0" lang="zh-CN" altLang="en-US" sz="1800" b="1" i="0" u="none" strike="noStrike" kern="1200" cap="none" spc="0" normalizeH="0" baseline="0" noProof="0" dirty="0">
                <a:ln>
                  <a:noFill/>
                </a:ln>
                <a:solidFill>
                  <a:srgbClr val="FFC000"/>
                </a:solidFill>
                <a:effectLst/>
                <a:uLnTx/>
                <a:uFillTx/>
                <a:cs typeface="+mn-ea"/>
                <a:sym typeface="+mn-lt"/>
              </a:rPr>
              <a:t>工具链、知识链和资源链</a:t>
            </a:r>
            <a:r>
              <a:rPr kumimoji="0" lang="zh-CN" altLang="en-US" sz="1800" b="1" i="0" u="none" strike="noStrike" kern="1200" cap="none" spc="0" normalizeH="0" baseline="0" noProof="0" dirty="0">
                <a:ln>
                  <a:noFill/>
                </a:ln>
                <a:solidFill>
                  <a:prstClr val="white"/>
                </a:solidFill>
                <a:effectLst/>
                <a:uLnTx/>
                <a:uFillTx/>
                <a:cs typeface="+mn-ea"/>
                <a:sym typeface="+mn-lt"/>
              </a:rPr>
              <a:t>，掌握必备工程技能</a:t>
            </a:r>
          </a:p>
          <a:p>
            <a:pPr marL="144000" lvl="0" indent="-144000" algn="just">
              <a:spcBef>
                <a:spcPts val="600"/>
              </a:spcBef>
              <a:buFont typeface="Arial" panose="020B0604020202020204" pitchFamily="34" charset="0"/>
              <a:buChar char="•"/>
            </a:pPr>
            <a:r>
              <a:rPr lang="zh-CN" altLang="en-US" b="1" dirty="0">
                <a:solidFill>
                  <a:prstClr val="white"/>
                </a:solidFill>
                <a:cs typeface="+mn-ea"/>
                <a:sym typeface="+mn-lt"/>
              </a:rPr>
              <a:t>培养</a:t>
            </a:r>
            <a:r>
              <a:rPr lang="zh-CN" altLang="en-US" b="1" dirty="0">
                <a:solidFill>
                  <a:srgbClr val="FFC000"/>
                </a:solidFill>
                <a:cs typeface="+mn-ea"/>
                <a:sym typeface="+mn-lt"/>
              </a:rPr>
              <a:t>质量、效率、标准、环保、安全等</a:t>
            </a:r>
            <a:r>
              <a:rPr kumimoji="0" lang="zh-CN" altLang="en-US" sz="1800" b="1" i="0" u="none" strike="noStrike" kern="1200" cap="none" spc="0" normalizeH="0" baseline="0" noProof="0" dirty="0">
                <a:ln>
                  <a:noFill/>
                </a:ln>
                <a:solidFill>
                  <a:srgbClr val="FFC000"/>
                </a:solidFill>
                <a:effectLst/>
                <a:uLnTx/>
                <a:uFillTx/>
                <a:cs typeface="+mn-ea"/>
                <a:sym typeface="+mn-lt"/>
              </a:rPr>
              <a:t>工程意识</a:t>
            </a:r>
          </a:p>
        </p:txBody>
      </p:sp>
      <p:sp>
        <p:nvSpPr>
          <p:cNvPr id="10" name="对话气泡: 圆角矩形 9">
            <a:extLst>
              <a:ext uri="{FF2B5EF4-FFF2-40B4-BE49-F238E27FC236}">
                <a16:creationId xmlns:a16="http://schemas.microsoft.com/office/drawing/2014/main" id="{F720EAA0-AD40-4F8E-B9C2-D57E7B2F7365}"/>
              </a:ext>
            </a:extLst>
          </p:cNvPr>
          <p:cNvSpPr/>
          <p:nvPr/>
        </p:nvSpPr>
        <p:spPr>
          <a:xfrm>
            <a:off x="10232737" y="2615045"/>
            <a:ext cx="1907308" cy="2473037"/>
          </a:xfrm>
          <a:prstGeom prst="wedgeRoundRectCallout">
            <a:avLst>
              <a:gd name="adj1" fmla="val -53366"/>
              <a:gd name="adj2" fmla="val 61677"/>
              <a:gd name="adj3" fmla="val 16667"/>
            </a:avLst>
          </a:prstGeom>
          <a:solidFill>
            <a:srgbClr val="3E6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促进对产业和工程系统及相关交叉专业领域的</a:t>
            </a:r>
            <a:r>
              <a:rPr kumimoji="0" lang="zh-CN" altLang="en-US" sz="1800" b="1" i="0" u="none" strike="noStrike" kern="1200" cap="none" spc="0" normalizeH="0" baseline="0" noProof="0" dirty="0">
                <a:ln>
                  <a:noFill/>
                </a:ln>
                <a:solidFill>
                  <a:srgbClr val="FFC000"/>
                </a:solidFill>
                <a:effectLst/>
                <a:uLnTx/>
                <a:uFillTx/>
                <a:cs typeface="+mn-ea"/>
                <a:sym typeface="+mn-lt"/>
              </a:rPr>
              <a:t>综合认知</a:t>
            </a:r>
            <a:endParaRPr kumimoji="0" lang="en-US" altLang="zh-CN" sz="1800" b="1" i="0" u="none" strike="noStrike" kern="1200" cap="none" spc="0" normalizeH="0" baseline="0" noProof="0" dirty="0">
              <a:ln>
                <a:noFill/>
              </a:ln>
              <a:solidFill>
                <a:srgbClr val="FFC000"/>
              </a:solidFill>
              <a:effectLst/>
              <a:uLnTx/>
              <a:uFillTx/>
              <a:cs typeface="+mn-ea"/>
              <a:sym typeface="+mn-lt"/>
            </a:endParaRPr>
          </a:p>
          <a:p>
            <a:pPr marL="144000" marR="0" lvl="0" indent="-14400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培养</a:t>
            </a:r>
            <a:r>
              <a:rPr kumimoji="0" lang="zh-CN" altLang="en-US" sz="1800" b="1" i="0" u="none" strike="noStrike" kern="1200" cap="none" spc="0" normalizeH="0" baseline="0" noProof="0" dirty="0">
                <a:ln>
                  <a:noFill/>
                </a:ln>
                <a:solidFill>
                  <a:srgbClr val="FFC000"/>
                </a:solidFill>
                <a:effectLst/>
                <a:uLnTx/>
                <a:uFillTx/>
                <a:cs typeface="+mn-ea"/>
                <a:sym typeface="+mn-lt"/>
              </a:rPr>
              <a:t>系统性思维</a:t>
            </a:r>
            <a:r>
              <a:rPr kumimoji="0" lang="zh-CN" altLang="en-US" sz="1800" b="1" i="0" u="none" strike="noStrike" kern="1200" cap="none" spc="0" normalizeH="0" baseline="0" noProof="0" dirty="0">
                <a:ln>
                  <a:noFill/>
                </a:ln>
                <a:solidFill>
                  <a:prstClr val="white"/>
                </a:solidFill>
                <a:effectLst/>
                <a:uLnTx/>
                <a:uFillTx/>
                <a:cs typeface="+mn-ea"/>
                <a:sym typeface="+mn-lt"/>
              </a:rPr>
              <a:t>，了解系统</a:t>
            </a:r>
            <a:r>
              <a:rPr kumimoji="0" lang="zh-CN" altLang="en-US" sz="1800" b="1" i="0" u="none" strike="noStrike" kern="1200" cap="none" spc="0" normalizeH="0" baseline="0" noProof="0" dirty="0">
                <a:ln>
                  <a:noFill/>
                </a:ln>
                <a:solidFill>
                  <a:srgbClr val="FFC000"/>
                </a:solidFill>
                <a:effectLst/>
                <a:uLnTx/>
                <a:uFillTx/>
                <a:cs typeface="+mn-ea"/>
                <a:sym typeface="+mn-lt"/>
              </a:rPr>
              <a:t>协同创新</a:t>
            </a:r>
            <a:r>
              <a:rPr kumimoji="0" lang="zh-CN" altLang="en-US" sz="1800" b="1" i="0" u="none" strike="noStrike" kern="1200" cap="none" spc="0" normalizeH="0" baseline="0" noProof="0" dirty="0">
                <a:ln>
                  <a:noFill/>
                </a:ln>
                <a:solidFill>
                  <a:prstClr val="white"/>
                </a:solidFill>
                <a:effectLst/>
                <a:uLnTx/>
                <a:uFillTx/>
                <a:cs typeface="+mn-ea"/>
                <a:sym typeface="+mn-lt"/>
              </a:rPr>
              <a:t>的基本方法</a:t>
            </a:r>
          </a:p>
        </p:txBody>
      </p:sp>
      <p:sp>
        <p:nvSpPr>
          <p:cNvPr id="3" name="标题 2">
            <a:extLst>
              <a:ext uri="{FF2B5EF4-FFF2-40B4-BE49-F238E27FC236}">
                <a16:creationId xmlns:a16="http://schemas.microsoft.com/office/drawing/2014/main" id="{5C3E0C77-B48A-44A2-AD97-153C37152D71}"/>
              </a:ext>
            </a:extLst>
          </p:cNvPr>
          <p:cNvSpPr>
            <a:spLocks noGrp="1"/>
          </p:cNvSpPr>
          <p:nvPr>
            <p:ph type="title"/>
          </p:nvPr>
        </p:nvSpPr>
        <p:spPr>
          <a:xfrm>
            <a:off x="838200" y="179963"/>
            <a:ext cx="8529430" cy="733149"/>
          </a:xfrm>
        </p:spPr>
        <p:txBody>
          <a:bodyPr/>
          <a:lstStyle/>
          <a:p>
            <a:r>
              <a:rPr lang="zh-CN" altLang="en-US" dirty="0"/>
              <a:t>课程总体架构</a:t>
            </a:r>
          </a:p>
        </p:txBody>
      </p:sp>
    </p:spTree>
    <p:custDataLst>
      <p:tags r:id="rId1"/>
    </p:custDataLst>
    <p:extLst>
      <p:ext uri="{BB962C8B-B14F-4D97-AF65-F5344CB8AC3E}">
        <p14:creationId xmlns:p14="http://schemas.microsoft.com/office/powerpoint/2010/main" val="2314507295"/>
      </p:ext>
    </p:extLst>
  </p:cSld>
  <p:clrMapOvr>
    <a:masterClrMapping/>
  </p:clrMapOvr>
  <mc:AlternateContent xmlns:mc="http://schemas.openxmlformats.org/markup-compatibility/2006" xmlns:p14="http://schemas.microsoft.com/office/powerpoint/2010/main">
    <mc:Choice Requires="p14">
      <p:transition spd="slow" p14:dur="2000" advTm="19926"/>
    </mc:Choice>
    <mc:Fallback xmlns="">
      <p:transition spd="slow" advTm="199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BD82A5-2A8E-4BD1-A3D3-2AB7E5AB7B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8723" y="1432729"/>
            <a:ext cx="3381932" cy="25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B376006-399F-4FB6-86CB-E011B0F12A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18723" y="3980097"/>
            <a:ext cx="3381932" cy="26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图示 1">
            <a:extLst>
              <a:ext uri="{FF2B5EF4-FFF2-40B4-BE49-F238E27FC236}">
                <a16:creationId xmlns:a16="http://schemas.microsoft.com/office/drawing/2014/main" id="{8B360A1A-9308-4F58-A75B-E21238975474}"/>
              </a:ext>
            </a:extLst>
          </p:cNvPr>
          <p:cNvGraphicFramePr/>
          <p:nvPr>
            <p:extLst>
              <p:ext uri="{D42A27DB-BD31-4B8C-83A1-F6EECF244321}">
                <p14:modId xmlns:p14="http://schemas.microsoft.com/office/powerpoint/2010/main" val="208166300"/>
              </p:ext>
            </p:extLst>
          </p:nvPr>
        </p:nvGraphicFramePr>
        <p:xfrm>
          <a:off x="891345" y="1119946"/>
          <a:ext cx="6901838" cy="5468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标题 2">
            <a:extLst>
              <a:ext uri="{FF2B5EF4-FFF2-40B4-BE49-F238E27FC236}">
                <a16:creationId xmlns:a16="http://schemas.microsoft.com/office/drawing/2014/main" id="{2664F2C6-8899-445D-95ED-E3BAD65BB167}"/>
              </a:ext>
            </a:extLst>
          </p:cNvPr>
          <p:cNvSpPr>
            <a:spLocks noGrp="1"/>
          </p:cNvSpPr>
          <p:nvPr>
            <p:ph type="title"/>
          </p:nvPr>
        </p:nvSpPr>
        <p:spPr/>
        <p:txBody>
          <a:bodyPr/>
          <a:lstStyle/>
          <a:p>
            <a:r>
              <a:rPr lang="zh-CN" altLang="en-US" dirty="0"/>
              <a:t>课程教学与考核</a:t>
            </a:r>
          </a:p>
        </p:txBody>
      </p:sp>
    </p:spTree>
    <p:custDataLst>
      <p:tags r:id="rId1"/>
    </p:custDataLst>
    <p:extLst>
      <p:ext uri="{BB962C8B-B14F-4D97-AF65-F5344CB8AC3E}">
        <p14:creationId xmlns:p14="http://schemas.microsoft.com/office/powerpoint/2010/main" val="2215562512"/>
      </p:ext>
    </p:extLst>
  </p:cSld>
  <p:clrMapOvr>
    <a:masterClrMapping/>
  </p:clrMapOvr>
  <mc:AlternateContent xmlns:mc="http://schemas.openxmlformats.org/markup-compatibility/2006" xmlns:p14="http://schemas.microsoft.com/office/powerpoint/2010/main">
    <mc:Choice Requires="p14">
      <p:transition spd="slow" p14:dur="2000" advTm="6167"/>
    </mc:Choice>
    <mc:Fallback xmlns="">
      <p:transition spd="slow" advTm="616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9769F-BFB7-4D50-A6BE-557292F58BDC}"/>
              </a:ext>
            </a:extLst>
          </p:cNvPr>
          <p:cNvSpPr>
            <a:spLocks noGrp="1"/>
          </p:cNvSpPr>
          <p:nvPr>
            <p:ph type="title"/>
          </p:nvPr>
        </p:nvSpPr>
        <p:spPr/>
        <p:txBody>
          <a:bodyPr/>
          <a:lstStyle/>
          <a:p>
            <a:r>
              <a:rPr lang="zh-CN" altLang="en-US" dirty="0"/>
              <a:t>课程特色与预期成效</a:t>
            </a:r>
          </a:p>
        </p:txBody>
      </p:sp>
      <p:graphicFrame>
        <p:nvGraphicFramePr>
          <p:cNvPr id="4" name="图示 3">
            <a:extLst>
              <a:ext uri="{FF2B5EF4-FFF2-40B4-BE49-F238E27FC236}">
                <a16:creationId xmlns:a16="http://schemas.microsoft.com/office/drawing/2014/main" id="{68A67B42-9A21-4489-9D18-8F664B522DDC}"/>
              </a:ext>
            </a:extLst>
          </p:cNvPr>
          <p:cNvGraphicFramePr/>
          <p:nvPr/>
        </p:nvGraphicFramePr>
        <p:xfrm>
          <a:off x="531668" y="1509378"/>
          <a:ext cx="7661563" cy="4252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13EB52DC-ACA4-4D87-AB7F-8C8B95BDDE3A}"/>
              </a:ext>
            </a:extLst>
          </p:cNvPr>
          <p:cNvSpPr/>
          <p:nvPr/>
        </p:nvSpPr>
        <p:spPr>
          <a:xfrm>
            <a:off x="8234795" y="1328788"/>
            <a:ext cx="3584863" cy="4613562"/>
          </a:xfrm>
          <a:prstGeom prst="roundRect">
            <a:avLst>
              <a:gd name="adj" fmla="val 5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914400" rtl="0" eaLnBrk="1" fontAlgn="auto" latinLnBrk="0" hangingPunct="1">
              <a:lnSpc>
                <a:spcPct val="120000"/>
              </a:lnSpc>
              <a:spcBef>
                <a:spcPts val="1800"/>
              </a:spcBef>
              <a:spcAft>
                <a:spcPts val="60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打造模块化、全流程、递进式工程实践教学体系，促进学生工程认知，弥补实践能力短板</a:t>
            </a: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cs"/>
            </a:endParaRPr>
          </a:p>
          <a:p>
            <a:pPr marL="285750" marR="0" lvl="0" indent="-285750" algn="just" defTabSz="914400" rtl="0" eaLnBrk="1" fontAlgn="auto" latinLnBrk="0" hangingPunct="1">
              <a:lnSpc>
                <a:spcPct val="120000"/>
              </a:lnSpc>
              <a:spcBef>
                <a:spcPts val="1800"/>
              </a:spcBef>
              <a:spcAft>
                <a:spcPts val="60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FFC000">
                    <a:lumMod val="60000"/>
                    <a:lumOff val="40000"/>
                  </a:srgbClr>
                </a:solidFill>
                <a:effectLst/>
                <a:uLnTx/>
                <a:uFillTx/>
                <a:latin typeface="Times New Roman"/>
                <a:ea typeface="微软雅黑"/>
                <a:cs typeface="Times New Roman" panose="02020603050405020304" pitchFamily="18" charset="0"/>
              </a:rPr>
              <a:t>建设多学科交叉综合性认知实践训练平台，促进设备和科研资源有效转化为优质教学资源</a:t>
            </a:r>
            <a:endParaRPr kumimoji="0" lang="en-US" altLang="zh-CN" sz="1800" b="1" i="0" u="none" strike="noStrike" kern="1200" cap="none" spc="0" normalizeH="0" baseline="0" noProof="0" dirty="0">
              <a:ln>
                <a:noFill/>
              </a:ln>
              <a:solidFill>
                <a:srgbClr val="FFC000">
                  <a:lumMod val="60000"/>
                  <a:lumOff val="40000"/>
                </a:srgbClr>
              </a:solidFill>
              <a:effectLst/>
              <a:uLnTx/>
              <a:uFillTx/>
              <a:latin typeface="Times New Roman"/>
              <a:ea typeface="微软雅黑"/>
              <a:cs typeface="Times New Roman" panose="02020603050405020304" pitchFamily="18" charset="0"/>
            </a:endParaRPr>
          </a:p>
          <a:p>
            <a:pPr marL="285750" marR="0" lvl="0" indent="-285750" algn="just" defTabSz="914400" rtl="0" eaLnBrk="1" fontAlgn="auto" latinLnBrk="0" hangingPunct="1">
              <a:lnSpc>
                <a:spcPct val="120000"/>
              </a:lnSpc>
              <a:spcBef>
                <a:spcPts val="1800"/>
              </a:spcBef>
              <a:spcAft>
                <a:spcPts val="60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力争建成国内一流</a:t>
            </a:r>
            <a:r>
              <a:rPr kumimoji="0" lang="zh-CN" altLang="zh-CN"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的工程</a:t>
            </a:r>
            <a:r>
              <a:rPr kumimoji="0" lang="zh-CN" altLang="en-US"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类专业学位研究生实验</a:t>
            </a:r>
            <a:r>
              <a:rPr kumimoji="0" lang="zh-CN" altLang="zh-CN"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实践类</a:t>
            </a:r>
            <a:r>
              <a:rPr kumimoji="0" lang="zh-CN" altLang="en-US"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大型</a:t>
            </a:r>
            <a:r>
              <a:rPr kumimoji="0" lang="zh-CN" altLang="zh-CN"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通识课程，形成</a:t>
            </a:r>
            <a:r>
              <a:rPr kumimoji="0" lang="zh-CN" altLang="en-US"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引领</a:t>
            </a:r>
            <a:r>
              <a:rPr kumimoji="0" lang="zh-CN" altLang="zh-CN"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rPr>
              <a:t>示范效应</a:t>
            </a:r>
            <a:endParaRPr kumimoji="0" lang="en-US" altLang="zh-CN" sz="1800" b="1" i="0" u="none" strike="noStrike" kern="1200" cap="none" spc="0" normalizeH="0" baseline="0" noProof="0" dirty="0">
              <a:ln>
                <a:noFill/>
              </a:ln>
              <a:solidFill>
                <a:prstClr val="white"/>
              </a:solidFill>
              <a:effectLst/>
              <a:uLnTx/>
              <a:uFillTx/>
              <a:latin typeface="Times New Roman"/>
              <a:ea typeface="微软雅黑"/>
              <a:cs typeface="Times New Roman" panose="02020603050405020304" pitchFamily="18" charset="0"/>
            </a:endParaRPr>
          </a:p>
        </p:txBody>
      </p:sp>
    </p:spTree>
    <p:extLst>
      <p:ext uri="{BB962C8B-B14F-4D97-AF65-F5344CB8AC3E}">
        <p14:creationId xmlns:p14="http://schemas.microsoft.com/office/powerpoint/2010/main" val="29933955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TIMING" val="|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focdw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6">
      <a:dk1>
        <a:sysClr val="windowText" lastClr="000000"/>
      </a:dk1>
      <a:lt1>
        <a:sysClr val="window" lastClr="FFFFFF"/>
      </a:lt1>
      <a:dk2>
        <a:srgbClr val="44546A"/>
      </a:dk2>
      <a:lt2>
        <a:srgbClr val="E7E6E6"/>
      </a:lt2>
      <a:accent1>
        <a:srgbClr val="333F50"/>
      </a:accent1>
      <a:accent2>
        <a:srgbClr val="CA8F45"/>
      </a:accent2>
      <a:accent3>
        <a:srgbClr val="333F50"/>
      </a:accent3>
      <a:accent4>
        <a:srgbClr val="CA8F45"/>
      </a:accent4>
      <a:accent5>
        <a:srgbClr val="333F50"/>
      </a:accent5>
      <a:accent6>
        <a:srgbClr val="CA8F45"/>
      </a:accent6>
      <a:hlink>
        <a:srgbClr val="333F50"/>
      </a:hlink>
      <a:folHlink>
        <a:srgbClr val="CA8F45"/>
      </a:folHlink>
    </a:clrScheme>
    <a:fontScheme name="dafocdwe">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41426</TotalTime>
  <Words>1824</Words>
  <Application>Microsoft Office PowerPoint</Application>
  <PresentationFormat>宽屏</PresentationFormat>
  <Paragraphs>261</Paragraphs>
  <Slides>15</Slides>
  <Notes>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15</vt:i4>
      </vt:variant>
    </vt:vector>
  </HeadingPairs>
  <TitlesOfParts>
    <vt:vector size="28" baseType="lpstr">
      <vt:lpstr>等线</vt:lpstr>
      <vt:lpstr>方正粗黑宋简体</vt:lpstr>
      <vt:lpstr>仿宋</vt:lpstr>
      <vt:lpstr>华文楷体</vt:lpstr>
      <vt:lpstr>华文隶书</vt:lpstr>
      <vt:lpstr>楷体</vt:lpstr>
      <vt:lpstr>隶书</vt:lpstr>
      <vt:lpstr>微软雅黑</vt:lpstr>
      <vt:lpstr>Arial</vt:lpstr>
      <vt:lpstr>Times New Roman</vt:lpstr>
      <vt:lpstr>Wingdings</vt:lpstr>
      <vt:lpstr>Office 主题​​</vt:lpstr>
      <vt:lpstr>自定义设计方案</vt:lpstr>
      <vt:lpstr>PowerPoint 演示文稿</vt:lpstr>
      <vt:lpstr>课程背景与意义</vt:lpstr>
      <vt:lpstr>新时代背景下工程实践训练的目的和要求</vt:lpstr>
      <vt:lpstr>新时代背景下工程实践训练的目的和要求</vt:lpstr>
      <vt:lpstr>新时代背景下工程实践训练的目的和要求</vt:lpstr>
      <vt:lpstr>本课程的目标与定位</vt:lpstr>
      <vt:lpstr>课程总体架构</vt:lpstr>
      <vt:lpstr>课程教学与考核</vt:lpstr>
      <vt:lpstr>课程特色与预期成效</vt:lpstr>
      <vt:lpstr>PowerPoint 演示文稿</vt:lpstr>
      <vt:lpstr>教学安排</vt:lpstr>
      <vt:lpstr>工程样品的设计与制造（模块2）</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zizi</dc:creator>
  <cp:lastModifiedBy>437104602@qq.com</cp:lastModifiedBy>
  <cp:revision>1423</cp:revision>
  <dcterms:created xsi:type="dcterms:W3CDTF">2018-01-04T03:06:00Z</dcterms:created>
  <dcterms:modified xsi:type="dcterms:W3CDTF">2023-02-24T07:27:42Z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